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3.xml" ContentType="application/vnd.openxmlformats-officedocument.theme+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theme/theme4.xml" ContentType="application/vnd.openxmlformats-officedocument.theme+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theme/theme5.xml" ContentType="application/vnd.openxmlformats-officedocument.theme+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theme/theme6.xml" ContentType="application/vnd.openxmlformats-officedocument.theme+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theme/theme7.xml" ContentType="application/vnd.openxmlformats-officedocument.theme+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theme/theme8.xml" ContentType="application/vnd.openxmlformats-officedocument.theme+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theme/theme9.xml" ContentType="application/vnd.openxmlformats-officedocument.theme+xml"/>
  <Override PartName="/ppt/theme/theme10.xml" ContentType="application/vnd.openxmlformats-officedocument.theme+xml"/>
  <Override PartName="/ppt/theme/theme11.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64" r:id="rId1"/>
    <p:sldMasterId id="2147483727" r:id="rId2"/>
    <p:sldMasterId id="2147483739" r:id="rId3"/>
    <p:sldMasterId id="2147483752" r:id="rId4"/>
    <p:sldMasterId id="2147483714" r:id="rId5"/>
    <p:sldMasterId id="2147483701" r:id="rId6"/>
    <p:sldMasterId id="2147483688" r:id="rId7"/>
    <p:sldMasterId id="2147483675" r:id="rId8"/>
    <p:sldMasterId id="2147483662" r:id="rId9"/>
  </p:sldMasterIdLst>
  <p:notesMasterIdLst>
    <p:notesMasterId r:id="rId38"/>
  </p:notesMasterIdLst>
  <p:handoutMasterIdLst>
    <p:handoutMasterId r:id="rId39"/>
  </p:handoutMasterIdLst>
  <p:sldIdLst>
    <p:sldId id="328" r:id="rId10"/>
    <p:sldId id="345" r:id="rId11"/>
    <p:sldId id="347" r:id="rId12"/>
    <p:sldId id="346" r:id="rId13"/>
    <p:sldId id="351" r:id="rId14"/>
    <p:sldId id="350" r:id="rId15"/>
    <p:sldId id="356" r:id="rId16"/>
    <p:sldId id="348" r:id="rId17"/>
    <p:sldId id="349" r:id="rId18"/>
    <p:sldId id="352" r:id="rId19"/>
    <p:sldId id="353" r:id="rId20"/>
    <p:sldId id="354" r:id="rId21"/>
    <p:sldId id="355" r:id="rId22"/>
    <p:sldId id="357" r:id="rId23"/>
    <p:sldId id="361" r:id="rId24"/>
    <p:sldId id="362" r:id="rId25"/>
    <p:sldId id="363" r:id="rId26"/>
    <p:sldId id="364" r:id="rId27"/>
    <p:sldId id="370" r:id="rId28"/>
    <p:sldId id="369" r:id="rId29"/>
    <p:sldId id="371" r:id="rId30"/>
    <p:sldId id="365" r:id="rId31"/>
    <p:sldId id="367" r:id="rId32"/>
    <p:sldId id="368" r:id="rId33"/>
    <p:sldId id="276" r:id="rId34"/>
    <p:sldId id="338" r:id="rId35"/>
    <p:sldId id="340" r:id="rId36"/>
    <p:sldId id="339" r:id="rId37"/>
  </p:sldIdLst>
  <p:sldSz cx="9144000" cy="6858000" type="screen4x3"/>
  <p:notesSz cx="6745288" cy="11064875"/>
  <p:defaultTextStyle>
    <a:defPPr>
      <a:defRPr lang="pt-BR"/>
    </a:defPPr>
    <a:lvl1pPr algn="l" rtl="0" eaLnBrk="0" fontAlgn="base" hangingPunct="0">
      <a:spcBef>
        <a:spcPct val="0"/>
      </a:spcBef>
      <a:spcAft>
        <a:spcPct val="0"/>
      </a:spcAft>
      <a:defRPr kern="1200">
        <a:solidFill>
          <a:schemeClr val="tx1"/>
        </a:solidFill>
        <a:latin typeface="Verdana" pitchFamily="34" charset="0"/>
        <a:ea typeface="+mn-ea"/>
        <a:cs typeface="+mn-cs"/>
      </a:defRPr>
    </a:lvl1pPr>
    <a:lvl2pPr marL="457200" algn="l" rtl="0" eaLnBrk="0" fontAlgn="base" hangingPunct="0">
      <a:spcBef>
        <a:spcPct val="0"/>
      </a:spcBef>
      <a:spcAft>
        <a:spcPct val="0"/>
      </a:spcAft>
      <a:defRPr kern="1200">
        <a:solidFill>
          <a:schemeClr val="tx1"/>
        </a:solidFill>
        <a:latin typeface="Verdana" pitchFamily="34" charset="0"/>
        <a:ea typeface="+mn-ea"/>
        <a:cs typeface="+mn-cs"/>
      </a:defRPr>
    </a:lvl2pPr>
    <a:lvl3pPr marL="914400" algn="l" rtl="0" eaLnBrk="0" fontAlgn="base" hangingPunct="0">
      <a:spcBef>
        <a:spcPct val="0"/>
      </a:spcBef>
      <a:spcAft>
        <a:spcPct val="0"/>
      </a:spcAft>
      <a:defRPr kern="1200">
        <a:solidFill>
          <a:schemeClr val="tx1"/>
        </a:solidFill>
        <a:latin typeface="Verdana" pitchFamily="34" charset="0"/>
        <a:ea typeface="+mn-ea"/>
        <a:cs typeface="+mn-cs"/>
      </a:defRPr>
    </a:lvl3pPr>
    <a:lvl4pPr marL="1371600" algn="l" rtl="0" eaLnBrk="0" fontAlgn="base" hangingPunct="0">
      <a:spcBef>
        <a:spcPct val="0"/>
      </a:spcBef>
      <a:spcAft>
        <a:spcPct val="0"/>
      </a:spcAft>
      <a:defRPr kern="1200">
        <a:solidFill>
          <a:schemeClr val="tx1"/>
        </a:solidFill>
        <a:latin typeface="Verdana" pitchFamily="34" charset="0"/>
        <a:ea typeface="+mn-ea"/>
        <a:cs typeface="+mn-cs"/>
      </a:defRPr>
    </a:lvl4pPr>
    <a:lvl5pPr marL="1828800" algn="l" rtl="0" eaLnBrk="0" fontAlgn="base" hangingPunct="0">
      <a:spcBef>
        <a:spcPct val="0"/>
      </a:spcBef>
      <a:spcAft>
        <a:spcPct val="0"/>
      </a:spcAft>
      <a:defRPr kern="1200">
        <a:solidFill>
          <a:schemeClr val="tx1"/>
        </a:solidFill>
        <a:latin typeface="Verdana" pitchFamily="34" charset="0"/>
        <a:ea typeface="+mn-ea"/>
        <a:cs typeface="+mn-cs"/>
      </a:defRPr>
    </a:lvl5pPr>
    <a:lvl6pPr marL="2286000" algn="l" defTabSz="914400" rtl="0" eaLnBrk="1" latinLnBrk="0" hangingPunct="1">
      <a:defRPr kern="1200">
        <a:solidFill>
          <a:schemeClr val="tx1"/>
        </a:solidFill>
        <a:latin typeface="Verdana" pitchFamily="34" charset="0"/>
        <a:ea typeface="+mn-ea"/>
        <a:cs typeface="+mn-cs"/>
      </a:defRPr>
    </a:lvl6pPr>
    <a:lvl7pPr marL="2743200" algn="l" defTabSz="914400" rtl="0" eaLnBrk="1" latinLnBrk="0" hangingPunct="1">
      <a:defRPr kern="1200">
        <a:solidFill>
          <a:schemeClr val="tx1"/>
        </a:solidFill>
        <a:latin typeface="Verdana" pitchFamily="34" charset="0"/>
        <a:ea typeface="+mn-ea"/>
        <a:cs typeface="+mn-cs"/>
      </a:defRPr>
    </a:lvl7pPr>
    <a:lvl8pPr marL="3200400" algn="l" defTabSz="914400" rtl="0" eaLnBrk="1" latinLnBrk="0" hangingPunct="1">
      <a:defRPr kern="1200">
        <a:solidFill>
          <a:schemeClr val="tx1"/>
        </a:solidFill>
        <a:latin typeface="Verdana" pitchFamily="34" charset="0"/>
        <a:ea typeface="+mn-ea"/>
        <a:cs typeface="+mn-cs"/>
      </a:defRPr>
    </a:lvl8pPr>
    <a:lvl9pPr marL="3657600" algn="l" defTabSz="914400" rtl="0" eaLnBrk="1" latinLnBrk="0" hangingPunct="1">
      <a:defRPr kern="1200">
        <a:solidFill>
          <a:schemeClr val="tx1"/>
        </a:solidFill>
        <a:latin typeface="Verdan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66"/>
    <a:srgbClr val="FF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271" autoAdjust="0"/>
    <p:restoredTop sz="94660" autoAdjust="0"/>
  </p:normalViewPr>
  <p:slideViewPr>
    <p:cSldViewPr>
      <p:cViewPr>
        <p:scale>
          <a:sx n="62" d="100"/>
          <a:sy n="62" d="100"/>
        </p:scale>
        <p:origin x="-1836" y="-624"/>
      </p:cViewPr>
      <p:guideLst>
        <p:guide orient="horz" pos="2160"/>
        <p:guide pos="2880"/>
      </p:guideLst>
    </p:cSldViewPr>
  </p:slideViewPr>
  <p:outlineViewPr>
    <p:cViewPr>
      <p:scale>
        <a:sx n="33" d="100"/>
        <a:sy n="33" d="100"/>
      </p:scale>
      <p:origin x="24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3" d="100"/>
          <a:sy n="63" d="100"/>
        </p:scale>
        <p:origin x="-2952" y="-120"/>
      </p:cViewPr>
      <p:guideLst>
        <p:guide orient="horz" pos="3484"/>
        <p:guide pos="212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 Target="slides/slide4.xml"/><Relationship Id="rId18" Type="http://schemas.openxmlformats.org/officeDocument/2006/relationships/slide" Target="slides/slide9.xml"/><Relationship Id="rId26" Type="http://schemas.openxmlformats.org/officeDocument/2006/relationships/slide" Target="slides/slide17.xml"/><Relationship Id="rId39" Type="http://schemas.openxmlformats.org/officeDocument/2006/relationships/handoutMaster" Target="handoutMasters/handoutMaster1.xml"/><Relationship Id="rId3" Type="http://schemas.openxmlformats.org/officeDocument/2006/relationships/slideMaster" Target="slideMasters/slideMaster3.xml"/><Relationship Id="rId21" Type="http://schemas.openxmlformats.org/officeDocument/2006/relationships/slide" Target="slides/slide12.xml"/><Relationship Id="rId34" Type="http://schemas.openxmlformats.org/officeDocument/2006/relationships/slide" Target="slides/slide25.xml"/><Relationship Id="rId42" Type="http://schemas.openxmlformats.org/officeDocument/2006/relationships/theme" Target="theme/theme1.xml"/><Relationship Id="rId7" Type="http://schemas.openxmlformats.org/officeDocument/2006/relationships/slideMaster" Target="slideMasters/slideMaster7.xml"/><Relationship Id="rId12" Type="http://schemas.openxmlformats.org/officeDocument/2006/relationships/slide" Target="slides/slide3.xml"/><Relationship Id="rId17" Type="http://schemas.openxmlformats.org/officeDocument/2006/relationships/slide" Target="slides/slide8.xml"/><Relationship Id="rId25" Type="http://schemas.openxmlformats.org/officeDocument/2006/relationships/slide" Target="slides/slide16.xml"/><Relationship Id="rId33" Type="http://schemas.openxmlformats.org/officeDocument/2006/relationships/slide" Target="slides/slide24.xml"/><Relationship Id="rId38"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7.xml"/><Relationship Id="rId20" Type="http://schemas.openxmlformats.org/officeDocument/2006/relationships/slide" Target="slides/slide11.xml"/><Relationship Id="rId29" Type="http://schemas.openxmlformats.org/officeDocument/2006/relationships/slide" Target="slides/slide20.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2.xml"/><Relationship Id="rId24" Type="http://schemas.openxmlformats.org/officeDocument/2006/relationships/slide" Target="slides/slide15.xml"/><Relationship Id="rId32" Type="http://schemas.openxmlformats.org/officeDocument/2006/relationships/slide" Target="slides/slide23.xml"/><Relationship Id="rId37" Type="http://schemas.openxmlformats.org/officeDocument/2006/relationships/slide" Target="slides/slide28.xml"/><Relationship Id="rId40" Type="http://schemas.openxmlformats.org/officeDocument/2006/relationships/presProps" Target="presProps.xml"/><Relationship Id="rId5" Type="http://schemas.openxmlformats.org/officeDocument/2006/relationships/slideMaster" Target="slideMasters/slideMaster5.xml"/><Relationship Id="rId15" Type="http://schemas.openxmlformats.org/officeDocument/2006/relationships/slide" Target="slides/slide6.xml"/><Relationship Id="rId23" Type="http://schemas.openxmlformats.org/officeDocument/2006/relationships/slide" Target="slides/slide14.xml"/><Relationship Id="rId28" Type="http://schemas.openxmlformats.org/officeDocument/2006/relationships/slide" Target="slides/slide19.xml"/><Relationship Id="rId36" Type="http://schemas.openxmlformats.org/officeDocument/2006/relationships/slide" Target="slides/slide27.xml"/><Relationship Id="rId10" Type="http://schemas.openxmlformats.org/officeDocument/2006/relationships/slide" Target="slides/slide1.xml"/><Relationship Id="rId19" Type="http://schemas.openxmlformats.org/officeDocument/2006/relationships/slide" Target="slides/slide10.xml"/><Relationship Id="rId31" Type="http://schemas.openxmlformats.org/officeDocument/2006/relationships/slide" Target="slides/slide22.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 Target="slides/slide5.xml"/><Relationship Id="rId22" Type="http://schemas.openxmlformats.org/officeDocument/2006/relationships/slide" Target="slides/slide13.xml"/><Relationship Id="rId27" Type="http://schemas.openxmlformats.org/officeDocument/2006/relationships/slide" Target="slides/slide18.xml"/><Relationship Id="rId30" Type="http://schemas.openxmlformats.org/officeDocument/2006/relationships/slide" Target="slides/slide21.xml"/><Relationship Id="rId35" Type="http://schemas.openxmlformats.org/officeDocument/2006/relationships/slide" Target="slides/slide26.xml"/><Relationship Id="rId43"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11.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794" name="Rectangle 2"/>
          <p:cNvSpPr>
            <a:spLocks noGrp="1" noChangeArrowheads="1"/>
          </p:cNvSpPr>
          <p:nvPr>
            <p:ph type="hdr" sz="quarter"/>
          </p:nvPr>
        </p:nvSpPr>
        <p:spPr bwMode="auto">
          <a:xfrm>
            <a:off x="0" y="0"/>
            <a:ext cx="2922180" cy="554208"/>
          </a:xfrm>
          <a:prstGeom prst="rect">
            <a:avLst/>
          </a:prstGeom>
          <a:noFill/>
          <a:ln w="9525">
            <a:noFill/>
            <a:miter lim="800000"/>
            <a:headEnd/>
            <a:tailEnd/>
          </a:ln>
          <a:effectLst/>
        </p:spPr>
        <p:txBody>
          <a:bodyPr vert="horz" wrap="square" lIns="98116" tIns="49058" rIns="98116" bIns="49058" numCol="1" anchor="t" anchorCtr="0" compatLnSpc="1">
            <a:prstTxWarp prst="textNoShape">
              <a:avLst/>
            </a:prstTxWarp>
          </a:bodyPr>
          <a:lstStyle>
            <a:lvl1pPr eaLnBrk="1" hangingPunct="1">
              <a:defRPr sz="1300">
                <a:latin typeface="Arial" charset="0"/>
              </a:defRPr>
            </a:lvl1pPr>
          </a:lstStyle>
          <a:p>
            <a:pPr>
              <a:defRPr/>
            </a:pPr>
            <a:endParaRPr lang="pt-BR"/>
          </a:p>
        </p:txBody>
      </p:sp>
      <p:sp>
        <p:nvSpPr>
          <p:cNvPr id="33795" name="Rectangle 3"/>
          <p:cNvSpPr>
            <a:spLocks noGrp="1" noChangeArrowheads="1"/>
          </p:cNvSpPr>
          <p:nvPr>
            <p:ph type="dt" sz="quarter" idx="1"/>
          </p:nvPr>
        </p:nvSpPr>
        <p:spPr bwMode="auto">
          <a:xfrm>
            <a:off x="3821552" y="0"/>
            <a:ext cx="2922180" cy="554208"/>
          </a:xfrm>
          <a:prstGeom prst="rect">
            <a:avLst/>
          </a:prstGeom>
          <a:noFill/>
          <a:ln w="9525">
            <a:noFill/>
            <a:miter lim="800000"/>
            <a:headEnd/>
            <a:tailEnd/>
          </a:ln>
          <a:effectLst/>
        </p:spPr>
        <p:txBody>
          <a:bodyPr vert="horz" wrap="square" lIns="98116" tIns="49058" rIns="98116" bIns="49058" numCol="1" anchor="t" anchorCtr="0" compatLnSpc="1">
            <a:prstTxWarp prst="textNoShape">
              <a:avLst/>
            </a:prstTxWarp>
          </a:bodyPr>
          <a:lstStyle>
            <a:lvl1pPr algn="r" eaLnBrk="1" hangingPunct="1">
              <a:defRPr sz="1300">
                <a:latin typeface="Arial" charset="0"/>
              </a:defRPr>
            </a:lvl1pPr>
          </a:lstStyle>
          <a:p>
            <a:pPr>
              <a:defRPr/>
            </a:pPr>
            <a:endParaRPr lang="pt-BR"/>
          </a:p>
        </p:txBody>
      </p:sp>
      <p:sp>
        <p:nvSpPr>
          <p:cNvPr id="33796" name="Rectangle 4"/>
          <p:cNvSpPr>
            <a:spLocks noGrp="1" noChangeArrowheads="1"/>
          </p:cNvSpPr>
          <p:nvPr>
            <p:ph type="ftr" sz="quarter" idx="2"/>
          </p:nvPr>
        </p:nvSpPr>
        <p:spPr bwMode="auto">
          <a:xfrm>
            <a:off x="0" y="10508912"/>
            <a:ext cx="2922180" cy="554208"/>
          </a:xfrm>
          <a:prstGeom prst="rect">
            <a:avLst/>
          </a:prstGeom>
          <a:noFill/>
          <a:ln w="9525">
            <a:noFill/>
            <a:miter lim="800000"/>
            <a:headEnd/>
            <a:tailEnd/>
          </a:ln>
          <a:effectLst/>
        </p:spPr>
        <p:txBody>
          <a:bodyPr vert="horz" wrap="square" lIns="98116" tIns="49058" rIns="98116" bIns="49058" numCol="1" anchor="b" anchorCtr="0" compatLnSpc="1">
            <a:prstTxWarp prst="textNoShape">
              <a:avLst/>
            </a:prstTxWarp>
          </a:bodyPr>
          <a:lstStyle>
            <a:lvl1pPr eaLnBrk="1" hangingPunct="1">
              <a:defRPr sz="1300">
                <a:latin typeface="Arial" charset="0"/>
              </a:defRPr>
            </a:lvl1pPr>
          </a:lstStyle>
          <a:p>
            <a:pPr>
              <a:defRPr/>
            </a:pPr>
            <a:endParaRPr lang="pt-BR"/>
          </a:p>
        </p:txBody>
      </p:sp>
      <p:sp>
        <p:nvSpPr>
          <p:cNvPr id="33797" name="Rectangle 5"/>
          <p:cNvSpPr>
            <a:spLocks noGrp="1" noChangeArrowheads="1"/>
          </p:cNvSpPr>
          <p:nvPr>
            <p:ph type="sldNum" sz="quarter" idx="3"/>
          </p:nvPr>
        </p:nvSpPr>
        <p:spPr bwMode="auto">
          <a:xfrm>
            <a:off x="3821552" y="10508912"/>
            <a:ext cx="2922180" cy="554208"/>
          </a:xfrm>
          <a:prstGeom prst="rect">
            <a:avLst/>
          </a:prstGeom>
          <a:noFill/>
          <a:ln w="9525">
            <a:noFill/>
            <a:miter lim="800000"/>
            <a:headEnd/>
            <a:tailEnd/>
          </a:ln>
          <a:effectLst/>
        </p:spPr>
        <p:txBody>
          <a:bodyPr vert="horz" wrap="square" lIns="98116" tIns="49058" rIns="98116" bIns="49058" numCol="1" anchor="b" anchorCtr="0" compatLnSpc="1">
            <a:prstTxWarp prst="textNoShape">
              <a:avLst/>
            </a:prstTxWarp>
          </a:bodyPr>
          <a:lstStyle>
            <a:lvl1pPr algn="r" eaLnBrk="1" hangingPunct="1">
              <a:defRPr sz="1300">
                <a:latin typeface="Arial" charset="0"/>
              </a:defRPr>
            </a:lvl1pPr>
          </a:lstStyle>
          <a:p>
            <a:pPr>
              <a:defRPr/>
            </a:pPr>
            <a:fld id="{A4F32BCB-0200-4E91-994D-BE62C6209139}" type="slidenum">
              <a:rPr lang="pt-BR"/>
              <a:pPr>
                <a:defRPr/>
              </a:pPr>
              <a:t>‹nº›</a:t>
            </a:fld>
            <a:endParaRPr lang="pt-BR"/>
          </a:p>
        </p:txBody>
      </p:sp>
    </p:spTree>
    <p:extLst>
      <p:ext uri="{BB962C8B-B14F-4D97-AF65-F5344CB8AC3E}">
        <p14:creationId xmlns:p14="http://schemas.microsoft.com/office/powerpoint/2010/main" val="191854688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10.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bwMode="auto">
          <a:xfrm>
            <a:off x="0" y="0"/>
            <a:ext cx="2922180" cy="554208"/>
          </a:xfrm>
          <a:prstGeom prst="rect">
            <a:avLst/>
          </a:prstGeom>
          <a:noFill/>
          <a:ln w="9525">
            <a:noFill/>
            <a:miter lim="800000"/>
            <a:headEnd/>
            <a:tailEnd/>
          </a:ln>
          <a:effectLst/>
        </p:spPr>
        <p:txBody>
          <a:bodyPr vert="horz" wrap="square" lIns="98116" tIns="49058" rIns="98116" bIns="49058" numCol="1" anchor="t" anchorCtr="0" compatLnSpc="1">
            <a:prstTxWarp prst="textNoShape">
              <a:avLst/>
            </a:prstTxWarp>
          </a:bodyPr>
          <a:lstStyle>
            <a:lvl1pPr eaLnBrk="1" hangingPunct="1">
              <a:defRPr sz="1300">
                <a:latin typeface="Arial" charset="0"/>
              </a:defRPr>
            </a:lvl1pPr>
          </a:lstStyle>
          <a:p>
            <a:pPr>
              <a:defRPr/>
            </a:pPr>
            <a:endParaRPr lang="pt-BR"/>
          </a:p>
        </p:txBody>
      </p:sp>
      <p:sp>
        <p:nvSpPr>
          <p:cNvPr id="15363" name="Rectangle 3"/>
          <p:cNvSpPr>
            <a:spLocks noGrp="1" noChangeArrowheads="1"/>
          </p:cNvSpPr>
          <p:nvPr>
            <p:ph type="dt" idx="1"/>
          </p:nvPr>
        </p:nvSpPr>
        <p:spPr bwMode="auto">
          <a:xfrm>
            <a:off x="3821552" y="0"/>
            <a:ext cx="2922180" cy="554208"/>
          </a:xfrm>
          <a:prstGeom prst="rect">
            <a:avLst/>
          </a:prstGeom>
          <a:noFill/>
          <a:ln w="9525">
            <a:noFill/>
            <a:miter lim="800000"/>
            <a:headEnd/>
            <a:tailEnd/>
          </a:ln>
          <a:effectLst/>
        </p:spPr>
        <p:txBody>
          <a:bodyPr vert="horz" wrap="square" lIns="98116" tIns="49058" rIns="98116" bIns="49058" numCol="1" anchor="t" anchorCtr="0" compatLnSpc="1">
            <a:prstTxWarp prst="textNoShape">
              <a:avLst/>
            </a:prstTxWarp>
          </a:bodyPr>
          <a:lstStyle>
            <a:lvl1pPr algn="r" eaLnBrk="1" hangingPunct="1">
              <a:defRPr sz="1300">
                <a:latin typeface="Arial" charset="0"/>
              </a:defRPr>
            </a:lvl1pPr>
          </a:lstStyle>
          <a:p>
            <a:pPr>
              <a:defRPr/>
            </a:pPr>
            <a:endParaRPr lang="pt-BR"/>
          </a:p>
        </p:txBody>
      </p:sp>
      <p:sp>
        <p:nvSpPr>
          <p:cNvPr id="32772" name="Rectangle 4"/>
          <p:cNvSpPr>
            <a:spLocks noGrp="1" noRot="1" noChangeAspect="1" noChangeArrowheads="1" noTextEdit="1"/>
          </p:cNvSpPr>
          <p:nvPr>
            <p:ph type="sldImg" idx="2"/>
          </p:nvPr>
        </p:nvSpPr>
        <p:spPr bwMode="auto">
          <a:xfrm>
            <a:off x="606425" y="830263"/>
            <a:ext cx="5532438" cy="4151312"/>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5" name="Rectangle 5"/>
          <p:cNvSpPr>
            <a:spLocks noGrp="1" noChangeArrowheads="1"/>
          </p:cNvSpPr>
          <p:nvPr>
            <p:ph type="body" sz="quarter" idx="3"/>
          </p:nvPr>
        </p:nvSpPr>
        <p:spPr bwMode="auto">
          <a:xfrm>
            <a:off x="675307" y="5256211"/>
            <a:ext cx="5394674" cy="4979105"/>
          </a:xfrm>
          <a:prstGeom prst="rect">
            <a:avLst/>
          </a:prstGeom>
          <a:noFill/>
          <a:ln w="9525">
            <a:noFill/>
            <a:miter lim="800000"/>
            <a:headEnd/>
            <a:tailEnd/>
          </a:ln>
          <a:effectLst/>
        </p:spPr>
        <p:txBody>
          <a:bodyPr vert="horz" wrap="square" lIns="98116" tIns="49058" rIns="98116" bIns="49058" numCol="1" anchor="t" anchorCtr="0" compatLnSpc="1">
            <a:prstTxWarp prst="textNoShape">
              <a:avLst/>
            </a:prstTxWarp>
          </a:bodyPr>
          <a:lstStyle/>
          <a:p>
            <a:pPr lvl="0"/>
            <a:r>
              <a:rPr lang="pt-BR" noProof="0" smtClean="0"/>
              <a:t>Clique para editar os estilos do texto mestre</a:t>
            </a:r>
          </a:p>
          <a:p>
            <a:pPr lvl="1"/>
            <a:r>
              <a:rPr lang="pt-BR" noProof="0" smtClean="0"/>
              <a:t>Segundo nível</a:t>
            </a:r>
          </a:p>
          <a:p>
            <a:pPr lvl="2"/>
            <a:r>
              <a:rPr lang="pt-BR" noProof="0" smtClean="0"/>
              <a:t>Terceiro nível</a:t>
            </a:r>
          </a:p>
          <a:p>
            <a:pPr lvl="3"/>
            <a:r>
              <a:rPr lang="pt-BR" noProof="0" smtClean="0"/>
              <a:t>Quarto nível</a:t>
            </a:r>
          </a:p>
          <a:p>
            <a:pPr lvl="4"/>
            <a:r>
              <a:rPr lang="pt-BR" noProof="0" smtClean="0"/>
              <a:t>Quinto nível</a:t>
            </a:r>
          </a:p>
        </p:txBody>
      </p:sp>
      <p:sp>
        <p:nvSpPr>
          <p:cNvPr id="15366" name="Rectangle 6"/>
          <p:cNvSpPr>
            <a:spLocks noGrp="1" noChangeArrowheads="1"/>
          </p:cNvSpPr>
          <p:nvPr>
            <p:ph type="ftr" sz="quarter" idx="4"/>
          </p:nvPr>
        </p:nvSpPr>
        <p:spPr bwMode="auto">
          <a:xfrm>
            <a:off x="0" y="10508912"/>
            <a:ext cx="2922180" cy="554208"/>
          </a:xfrm>
          <a:prstGeom prst="rect">
            <a:avLst/>
          </a:prstGeom>
          <a:noFill/>
          <a:ln w="9525">
            <a:noFill/>
            <a:miter lim="800000"/>
            <a:headEnd/>
            <a:tailEnd/>
          </a:ln>
          <a:effectLst/>
        </p:spPr>
        <p:txBody>
          <a:bodyPr vert="horz" wrap="square" lIns="98116" tIns="49058" rIns="98116" bIns="49058" numCol="1" anchor="b" anchorCtr="0" compatLnSpc="1">
            <a:prstTxWarp prst="textNoShape">
              <a:avLst/>
            </a:prstTxWarp>
          </a:bodyPr>
          <a:lstStyle>
            <a:lvl1pPr eaLnBrk="1" hangingPunct="1">
              <a:defRPr sz="1300">
                <a:latin typeface="Arial" charset="0"/>
              </a:defRPr>
            </a:lvl1pPr>
          </a:lstStyle>
          <a:p>
            <a:pPr>
              <a:defRPr/>
            </a:pPr>
            <a:endParaRPr lang="pt-BR"/>
          </a:p>
        </p:txBody>
      </p:sp>
      <p:sp>
        <p:nvSpPr>
          <p:cNvPr id="15367" name="Rectangle 7"/>
          <p:cNvSpPr>
            <a:spLocks noGrp="1" noChangeArrowheads="1"/>
          </p:cNvSpPr>
          <p:nvPr>
            <p:ph type="sldNum" sz="quarter" idx="5"/>
          </p:nvPr>
        </p:nvSpPr>
        <p:spPr bwMode="auto">
          <a:xfrm>
            <a:off x="3821552" y="10508912"/>
            <a:ext cx="2922180" cy="554208"/>
          </a:xfrm>
          <a:prstGeom prst="rect">
            <a:avLst/>
          </a:prstGeom>
          <a:noFill/>
          <a:ln w="9525">
            <a:noFill/>
            <a:miter lim="800000"/>
            <a:headEnd/>
            <a:tailEnd/>
          </a:ln>
          <a:effectLst/>
        </p:spPr>
        <p:txBody>
          <a:bodyPr vert="horz" wrap="square" lIns="98116" tIns="49058" rIns="98116" bIns="49058" numCol="1" anchor="b" anchorCtr="0" compatLnSpc="1">
            <a:prstTxWarp prst="textNoShape">
              <a:avLst/>
            </a:prstTxWarp>
          </a:bodyPr>
          <a:lstStyle>
            <a:lvl1pPr algn="r" eaLnBrk="1" hangingPunct="1">
              <a:defRPr sz="1300">
                <a:latin typeface="Arial" charset="0"/>
              </a:defRPr>
            </a:lvl1pPr>
          </a:lstStyle>
          <a:p>
            <a:pPr>
              <a:defRPr/>
            </a:pPr>
            <a:fld id="{166310BF-36DB-4A5C-9350-996B80C09BDD}" type="slidenum">
              <a:rPr lang="pt-BR"/>
              <a:pPr>
                <a:defRPr/>
              </a:pPr>
              <a:t>‹nº›</a:t>
            </a:fld>
            <a:endParaRPr lang="pt-BR"/>
          </a:p>
        </p:txBody>
      </p:sp>
    </p:spTree>
    <p:extLst>
      <p:ext uri="{BB962C8B-B14F-4D97-AF65-F5344CB8AC3E}">
        <p14:creationId xmlns:p14="http://schemas.microsoft.com/office/powerpoint/2010/main" val="289213496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Espaço Reservado para Imagem de Slide 1"/>
          <p:cNvSpPr>
            <a:spLocks noGrp="1" noRot="1" noChangeAspect="1" noTextEdit="1"/>
          </p:cNvSpPr>
          <p:nvPr>
            <p:ph type="sldImg"/>
          </p:nvPr>
        </p:nvSpPr>
        <p:spPr>
          <a:ln/>
        </p:spPr>
      </p:sp>
      <p:sp>
        <p:nvSpPr>
          <p:cNvPr id="33795" name="Espaço Reservado para Anotações 2"/>
          <p:cNvSpPr>
            <a:spLocks noGrp="1"/>
          </p:cNvSpPr>
          <p:nvPr>
            <p:ph type="body" idx="1"/>
          </p:nvPr>
        </p:nvSpPr>
        <p:spPr>
          <a:noFill/>
          <a:ln/>
        </p:spPr>
        <p:txBody>
          <a:bodyPr/>
          <a:lstStyle/>
          <a:p>
            <a:endParaRPr lang="pt-BR" smtClean="0"/>
          </a:p>
        </p:txBody>
      </p:sp>
      <p:sp>
        <p:nvSpPr>
          <p:cNvPr id="33796" name="Espaço Reservado para Número de Slide 3"/>
          <p:cNvSpPr>
            <a:spLocks noGrp="1"/>
          </p:cNvSpPr>
          <p:nvPr>
            <p:ph type="sldNum" sz="quarter" idx="5"/>
          </p:nvPr>
        </p:nvSpPr>
        <p:spPr>
          <a:noFill/>
        </p:spPr>
        <p:txBody>
          <a:bodyPr/>
          <a:lstStyle/>
          <a:p>
            <a:fld id="{77490FEB-39CF-46F3-85FD-0E6FC4026963}" type="slidenum">
              <a:rPr lang="pt-BR" smtClean="0"/>
              <a:pPr/>
              <a:t>17</a:t>
            </a:fld>
            <a:endParaRPr lang="pt-BR"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3212976"/>
            <a:ext cx="1653952" cy="387474"/>
          </a:xfrm>
        </p:spPr>
        <p:txBody>
          <a:bodyPr/>
          <a:lstStyle/>
          <a:p>
            <a:r>
              <a:rPr lang="pt-BR" dirty="0" smtClean="0"/>
              <a:t>Clique para editar o estilo do título mestre</a:t>
            </a:r>
            <a:endParaRPr lang="pt-BR" dirty="0"/>
          </a:p>
        </p:txBody>
      </p:sp>
      <p:sp>
        <p:nvSpPr>
          <p:cNvPr id="3" name="Subtítulo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pt-BR" smtClean="0"/>
              <a:t>Clique para editar o estilo do subtítulo mestre</a:t>
            </a:r>
            <a:endParaRPr lang="pt-BR"/>
          </a:p>
        </p:txBody>
      </p:sp>
      <p:sp>
        <p:nvSpPr>
          <p:cNvPr id="4" name="Rectangle 4"/>
          <p:cNvSpPr>
            <a:spLocks noGrp="1" noChangeArrowheads="1"/>
          </p:cNvSpPr>
          <p:nvPr>
            <p:ph type="dt" sz="half" idx="10"/>
          </p:nvPr>
        </p:nvSpPr>
        <p:spPr>
          <a:ln/>
        </p:spPr>
        <p:txBody>
          <a:bodyPr/>
          <a:lstStyle>
            <a:lvl1pPr>
              <a:defRPr/>
            </a:lvl1pPr>
          </a:lstStyle>
          <a:p>
            <a:pPr>
              <a:defRPr/>
            </a:pPr>
            <a:endParaRPr lang="pt-BR"/>
          </a:p>
        </p:txBody>
      </p:sp>
      <p:sp>
        <p:nvSpPr>
          <p:cNvPr id="5" name="Rectangle 5"/>
          <p:cNvSpPr>
            <a:spLocks noGrp="1" noChangeArrowheads="1"/>
          </p:cNvSpPr>
          <p:nvPr>
            <p:ph type="ftr" sz="quarter" idx="11"/>
          </p:nvPr>
        </p:nvSpPr>
        <p:spPr>
          <a:ln/>
        </p:spPr>
        <p:txBody>
          <a:bodyPr/>
          <a:lstStyle>
            <a:lvl1pPr>
              <a:defRPr/>
            </a:lvl1pPr>
          </a:lstStyle>
          <a:p>
            <a:pPr>
              <a:defRPr/>
            </a:pPr>
            <a:endParaRPr lang="pt-BR"/>
          </a:p>
        </p:txBody>
      </p:sp>
      <p:sp>
        <p:nvSpPr>
          <p:cNvPr id="6" name="Rectangle 6"/>
          <p:cNvSpPr>
            <a:spLocks noGrp="1" noChangeArrowheads="1"/>
          </p:cNvSpPr>
          <p:nvPr>
            <p:ph type="sldNum" sz="quarter" idx="12"/>
          </p:nvPr>
        </p:nvSpPr>
        <p:spPr>
          <a:ln/>
        </p:spPr>
        <p:txBody>
          <a:bodyPr/>
          <a:lstStyle>
            <a:lvl1pPr>
              <a:defRPr/>
            </a:lvl1pPr>
          </a:lstStyle>
          <a:p>
            <a:pPr>
              <a:defRPr/>
            </a:pPr>
            <a:fld id="{D2E4882E-CBF1-4313-ADDF-95DD367B5B44}" type="slidenum">
              <a:rPr lang="pt-BR"/>
              <a:pPr>
                <a:defRPr/>
              </a:pPr>
              <a:t>‹nº›</a:t>
            </a:fld>
            <a:endParaRPr lang="pt-BR" dirty="0"/>
          </a:p>
        </p:txBody>
      </p:sp>
    </p:spTree>
    <p:extLst>
      <p:ext uri="{BB962C8B-B14F-4D97-AF65-F5344CB8AC3E}">
        <p14:creationId xmlns:p14="http://schemas.microsoft.com/office/powerpoint/2010/main" val="30469323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Texto Vertical 2"/>
          <p:cNvSpPr>
            <a:spLocks noGrp="1"/>
          </p:cNvSpPr>
          <p:nvPr>
            <p:ph type="body" orient="vert" idx="1"/>
          </p:nvPr>
        </p:nvSpPr>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Rectangle 4"/>
          <p:cNvSpPr>
            <a:spLocks noGrp="1" noChangeArrowheads="1"/>
          </p:cNvSpPr>
          <p:nvPr>
            <p:ph type="dt" sz="half" idx="10"/>
          </p:nvPr>
        </p:nvSpPr>
        <p:spPr>
          <a:ln/>
        </p:spPr>
        <p:txBody>
          <a:bodyPr/>
          <a:lstStyle>
            <a:lvl1pPr>
              <a:defRPr/>
            </a:lvl1pPr>
          </a:lstStyle>
          <a:p>
            <a:pPr>
              <a:defRPr/>
            </a:pPr>
            <a:endParaRPr lang="pt-BR"/>
          </a:p>
        </p:txBody>
      </p:sp>
      <p:sp>
        <p:nvSpPr>
          <p:cNvPr id="5" name="Rectangle 5"/>
          <p:cNvSpPr>
            <a:spLocks noGrp="1" noChangeArrowheads="1"/>
          </p:cNvSpPr>
          <p:nvPr>
            <p:ph type="ftr" sz="quarter" idx="11"/>
          </p:nvPr>
        </p:nvSpPr>
        <p:spPr>
          <a:ln/>
        </p:spPr>
        <p:txBody>
          <a:bodyPr/>
          <a:lstStyle>
            <a:lvl1pPr>
              <a:defRPr/>
            </a:lvl1pPr>
          </a:lstStyle>
          <a:p>
            <a:pPr>
              <a:defRPr/>
            </a:pPr>
            <a:endParaRPr lang="pt-BR"/>
          </a:p>
        </p:txBody>
      </p:sp>
      <p:sp>
        <p:nvSpPr>
          <p:cNvPr id="6" name="Rectangle 6"/>
          <p:cNvSpPr>
            <a:spLocks noGrp="1" noChangeArrowheads="1"/>
          </p:cNvSpPr>
          <p:nvPr>
            <p:ph type="sldNum" sz="quarter" idx="12"/>
          </p:nvPr>
        </p:nvSpPr>
        <p:spPr>
          <a:ln/>
        </p:spPr>
        <p:txBody>
          <a:bodyPr/>
          <a:lstStyle>
            <a:lvl1pPr>
              <a:defRPr/>
            </a:lvl1pPr>
          </a:lstStyle>
          <a:p>
            <a:pPr>
              <a:defRPr/>
            </a:pPr>
            <a:fld id="{BB849175-6F66-41E5-86B5-EC1FF6C6366B}" type="slidenum">
              <a:rPr lang="pt-BR"/>
              <a:pPr>
                <a:defRPr/>
              </a:pPr>
              <a:t>‹nº›</a:t>
            </a:fld>
            <a:endParaRPr lang="pt-BR" dirty="0"/>
          </a:p>
        </p:txBody>
      </p:sp>
    </p:spTree>
    <p:extLst>
      <p:ext uri="{BB962C8B-B14F-4D97-AF65-F5344CB8AC3E}">
        <p14:creationId xmlns:p14="http://schemas.microsoft.com/office/powerpoint/2010/main" val="970352809"/>
      </p:ext>
    </p:extLst>
  </p:cSld>
  <p:clrMapOvr>
    <a:masterClrMapping/>
  </p:clrMapOvr>
</p:sldLayout>
</file>

<file path=ppt/slideLayouts/slideLayout100.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Rectangle 4"/>
          <p:cNvSpPr>
            <a:spLocks noGrp="1" noChangeArrowheads="1"/>
          </p:cNvSpPr>
          <p:nvPr>
            <p:ph type="dt" sz="half" idx="10"/>
          </p:nvPr>
        </p:nvSpPr>
        <p:spPr>
          <a:ln/>
        </p:spPr>
        <p:txBody>
          <a:bodyPr/>
          <a:lstStyle>
            <a:lvl1pPr>
              <a:defRPr/>
            </a:lvl1pPr>
          </a:lstStyle>
          <a:p>
            <a:pPr>
              <a:defRPr/>
            </a:pPr>
            <a:endParaRPr lang="pt-BR"/>
          </a:p>
        </p:txBody>
      </p:sp>
      <p:sp>
        <p:nvSpPr>
          <p:cNvPr id="4" name="Rectangle 5"/>
          <p:cNvSpPr>
            <a:spLocks noGrp="1" noChangeArrowheads="1"/>
          </p:cNvSpPr>
          <p:nvPr>
            <p:ph type="ftr" sz="quarter" idx="11"/>
          </p:nvPr>
        </p:nvSpPr>
        <p:spPr>
          <a:ln/>
        </p:spPr>
        <p:txBody>
          <a:bodyPr/>
          <a:lstStyle>
            <a:lvl1pPr>
              <a:defRPr/>
            </a:lvl1pPr>
          </a:lstStyle>
          <a:p>
            <a:pPr>
              <a:defRPr/>
            </a:pPr>
            <a:endParaRPr lang="pt-BR"/>
          </a:p>
        </p:txBody>
      </p:sp>
      <p:sp>
        <p:nvSpPr>
          <p:cNvPr id="5" name="Rectangle 6"/>
          <p:cNvSpPr>
            <a:spLocks noGrp="1" noChangeArrowheads="1"/>
          </p:cNvSpPr>
          <p:nvPr>
            <p:ph type="sldNum" sz="quarter" idx="12"/>
          </p:nvPr>
        </p:nvSpPr>
        <p:spPr>
          <a:ln/>
        </p:spPr>
        <p:txBody>
          <a:bodyPr/>
          <a:lstStyle>
            <a:lvl1pPr>
              <a:defRPr/>
            </a:lvl1pPr>
          </a:lstStyle>
          <a:p>
            <a:pPr>
              <a:defRPr/>
            </a:pPr>
            <a:fld id="{E6D4DE9E-290C-4F68-9806-E8D15A9CAB38}" type="slidenum">
              <a:rPr lang="pt-BR"/>
              <a:pPr>
                <a:defRPr/>
              </a:pPr>
              <a:t>‹nº›</a:t>
            </a:fld>
            <a:endParaRPr lang="pt-BR"/>
          </a:p>
        </p:txBody>
      </p:sp>
    </p:spTree>
    <p:extLst>
      <p:ext uri="{BB962C8B-B14F-4D97-AF65-F5344CB8AC3E}">
        <p14:creationId xmlns:p14="http://schemas.microsoft.com/office/powerpoint/2010/main" val="580615780"/>
      </p:ext>
    </p:extLst>
  </p:cSld>
  <p:clrMapOvr>
    <a:masterClrMapping/>
  </p:clrMapOvr>
</p:sldLayout>
</file>

<file path=ppt/slideLayouts/slideLayout101.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pt-BR"/>
          </a:p>
        </p:txBody>
      </p:sp>
      <p:sp>
        <p:nvSpPr>
          <p:cNvPr id="3" name="Rectangle 5"/>
          <p:cNvSpPr>
            <a:spLocks noGrp="1" noChangeArrowheads="1"/>
          </p:cNvSpPr>
          <p:nvPr>
            <p:ph type="ftr" sz="quarter" idx="11"/>
          </p:nvPr>
        </p:nvSpPr>
        <p:spPr>
          <a:ln/>
        </p:spPr>
        <p:txBody>
          <a:bodyPr/>
          <a:lstStyle>
            <a:lvl1pPr>
              <a:defRPr/>
            </a:lvl1pPr>
          </a:lstStyle>
          <a:p>
            <a:pPr>
              <a:defRPr/>
            </a:pPr>
            <a:endParaRPr lang="pt-BR"/>
          </a:p>
        </p:txBody>
      </p:sp>
      <p:sp>
        <p:nvSpPr>
          <p:cNvPr id="4" name="Rectangle 6"/>
          <p:cNvSpPr>
            <a:spLocks noGrp="1" noChangeArrowheads="1"/>
          </p:cNvSpPr>
          <p:nvPr>
            <p:ph type="sldNum" sz="quarter" idx="12"/>
          </p:nvPr>
        </p:nvSpPr>
        <p:spPr>
          <a:ln/>
        </p:spPr>
        <p:txBody>
          <a:bodyPr/>
          <a:lstStyle>
            <a:lvl1pPr>
              <a:defRPr/>
            </a:lvl1pPr>
          </a:lstStyle>
          <a:p>
            <a:pPr>
              <a:defRPr/>
            </a:pPr>
            <a:fld id="{EC79929D-985B-48F5-A8BD-3255DA3C2BF1}" type="slidenum">
              <a:rPr lang="pt-BR"/>
              <a:pPr>
                <a:defRPr/>
              </a:pPr>
              <a:t>‹nº›</a:t>
            </a:fld>
            <a:endParaRPr lang="pt-BR"/>
          </a:p>
        </p:txBody>
      </p:sp>
    </p:spTree>
    <p:extLst>
      <p:ext uri="{BB962C8B-B14F-4D97-AF65-F5344CB8AC3E}">
        <p14:creationId xmlns:p14="http://schemas.microsoft.com/office/powerpoint/2010/main" val="3963324760"/>
      </p:ext>
    </p:extLst>
  </p:cSld>
  <p:clrMapOvr>
    <a:masterClrMapping/>
  </p:clrMapOvr>
</p:sldLayout>
</file>

<file path=ppt/slideLayouts/slideLayout102.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pt-BR" smtClean="0"/>
              <a:t>Clique para editar o estilo do título mestre</a:t>
            </a:r>
            <a:endParaRPr lang="pt-BR"/>
          </a:p>
        </p:txBody>
      </p:sp>
      <p:sp>
        <p:nvSpPr>
          <p:cNvPr id="3" name="Espaço Reservado para Conteú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os estilos do texto mestre</a:t>
            </a:r>
          </a:p>
        </p:txBody>
      </p:sp>
      <p:sp>
        <p:nvSpPr>
          <p:cNvPr id="5" name="Rectangle 4"/>
          <p:cNvSpPr>
            <a:spLocks noGrp="1" noChangeArrowheads="1"/>
          </p:cNvSpPr>
          <p:nvPr>
            <p:ph type="dt" sz="half" idx="10"/>
          </p:nvPr>
        </p:nvSpPr>
        <p:spPr>
          <a:ln/>
        </p:spPr>
        <p:txBody>
          <a:bodyPr/>
          <a:lstStyle>
            <a:lvl1pPr>
              <a:defRPr/>
            </a:lvl1pPr>
          </a:lstStyle>
          <a:p>
            <a:pPr>
              <a:defRPr/>
            </a:pPr>
            <a:endParaRPr lang="pt-BR"/>
          </a:p>
        </p:txBody>
      </p:sp>
      <p:sp>
        <p:nvSpPr>
          <p:cNvPr id="6" name="Rectangle 5"/>
          <p:cNvSpPr>
            <a:spLocks noGrp="1" noChangeArrowheads="1"/>
          </p:cNvSpPr>
          <p:nvPr>
            <p:ph type="ftr" sz="quarter" idx="11"/>
          </p:nvPr>
        </p:nvSpPr>
        <p:spPr>
          <a:ln/>
        </p:spPr>
        <p:txBody>
          <a:bodyPr/>
          <a:lstStyle>
            <a:lvl1pPr>
              <a:defRPr/>
            </a:lvl1pPr>
          </a:lstStyle>
          <a:p>
            <a:pPr>
              <a:defRPr/>
            </a:pPr>
            <a:endParaRPr lang="pt-BR"/>
          </a:p>
        </p:txBody>
      </p:sp>
      <p:sp>
        <p:nvSpPr>
          <p:cNvPr id="7" name="Rectangle 6"/>
          <p:cNvSpPr>
            <a:spLocks noGrp="1" noChangeArrowheads="1"/>
          </p:cNvSpPr>
          <p:nvPr>
            <p:ph type="sldNum" sz="quarter" idx="12"/>
          </p:nvPr>
        </p:nvSpPr>
        <p:spPr>
          <a:ln/>
        </p:spPr>
        <p:txBody>
          <a:bodyPr/>
          <a:lstStyle>
            <a:lvl1pPr>
              <a:defRPr/>
            </a:lvl1pPr>
          </a:lstStyle>
          <a:p>
            <a:pPr>
              <a:defRPr/>
            </a:pPr>
            <a:fld id="{64AE9834-5E53-4274-ACE4-4F69C40AADC6}" type="slidenum">
              <a:rPr lang="pt-BR"/>
              <a:pPr>
                <a:defRPr/>
              </a:pPr>
              <a:t>‹nº›</a:t>
            </a:fld>
            <a:endParaRPr lang="pt-BR"/>
          </a:p>
        </p:txBody>
      </p:sp>
    </p:spTree>
    <p:extLst>
      <p:ext uri="{BB962C8B-B14F-4D97-AF65-F5344CB8AC3E}">
        <p14:creationId xmlns:p14="http://schemas.microsoft.com/office/powerpoint/2010/main" val="4005048236"/>
      </p:ext>
    </p:extLst>
  </p:cSld>
  <p:clrMapOvr>
    <a:masterClrMapping/>
  </p:clrMapOvr>
</p:sldLayout>
</file>

<file path=ppt/slideLayouts/slideLayout103.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pt-BR" smtClean="0"/>
              <a:t>Clique para editar o estilo do título mestre</a:t>
            </a:r>
            <a:endParaRPr lang="pt-BR"/>
          </a:p>
        </p:txBody>
      </p:sp>
      <p:sp>
        <p:nvSpPr>
          <p:cNvPr id="3" name="Espaço Reservado para Imagem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pt-BR" noProof="0" smtClean="0"/>
          </a:p>
        </p:txBody>
      </p:sp>
      <p:sp>
        <p:nvSpPr>
          <p:cNvPr id="4" name="Espaço Reservado para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os estilos do texto mestre</a:t>
            </a:r>
          </a:p>
        </p:txBody>
      </p:sp>
      <p:sp>
        <p:nvSpPr>
          <p:cNvPr id="5" name="Rectangle 4"/>
          <p:cNvSpPr>
            <a:spLocks noGrp="1" noChangeArrowheads="1"/>
          </p:cNvSpPr>
          <p:nvPr>
            <p:ph type="dt" sz="half" idx="10"/>
          </p:nvPr>
        </p:nvSpPr>
        <p:spPr>
          <a:ln/>
        </p:spPr>
        <p:txBody>
          <a:bodyPr/>
          <a:lstStyle>
            <a:lvl1pPr>
              <a:defRPr/>
            </a:lvl1pPr>
          </a:lstStyle>
          <a:p>
            <a:pPr>
              <a:defRPr/>
            </a:pPr>
            <a:endParaRPr lang="pt-BR"/>
          </a:p>
        </p:txBody>
      </p:sp>
      <p:sp>
        <p:nvSpPr>
          <p:cNvPr id="6" name="Rectangle 5"/>
          <p:cNvSpPr>
            <a:spLocks noGrp="1" noChangeArrowheads="1"/>
          </p:cNvSpPr>
          <p:nvPr>
            <p:ph type="ftr" sz="quarter" idx="11"/>
          </p:nvPr>
        </p:nvSpPr>
        <p:spPr>
          <a:ln/>
        </p:spPr>
        <p:txBody>
          <a:bodyPr/>
          <a:lstStyle>
            <a:lvl1pPr>
              <a:defRPr/>
            </a:lvl1pPr>
          </a:lstStyle>
          <a:p>
            <a:pPr>
              <a:defRPr/>
            </a:pPr>
            <a:endParaRPr lang="pt-BR"/>
          </a:p>
        </p:txBody>
      </p:sp>
      <p:sp>
        <p:nvSpPr>
          <p:cNvPr id="7" name="Rectangle 6"/>
          <p:cNvSpPr>
            <a:spLocks noGrp="1" noChangeArrowheads="1"/>
          </p:cNvSpPr>
          <p:nvPr>
            <p:ph type="sldNum" sz="quarter" idx="12"/>
          </p:nvPr>
        </p:nvSpPr>
        <p:spPr>
          <a:ln/>
        </p:spPr>
        <p:txBody>
          <a:bodyPr/>
          <a:lstStyle>
            <a:lvl1pPr>
              <a:defRPr/>
            </a:lvl1pPr>
          </a:lstStyle>
          <a:p>
            <a:pPr>
              <a:defRPr/>
            </a:pPr>
            <a:fld id="{B8FA88B0-FDCB-44FC-ACAD-EECBD8CC4174}" type="slidenum">
              <a:rPr lang="pt-BR"/>
              <a:pPr>
                <a:defRPr/>
              </a:pPr>
              <a:t>‹nº›</a:t>
            </a:fld>
            <a:endParaRPr lang="pt-BR"/>
          </a:p>
        </p:txBody>
      </p:sp>
    </p:spTree>
    <p:extLst>
      <p:ext uri="{BB962C8B-B14F-4D97-AF65-F5344CB8AC3E}">
        <p14:creationId xmlns:p14="http://schemas.microsoft.com/office/powerpoint/2010/main" val="3585437596"/>
      </p:ext>
    </p:extLst>
  </p:cSld>
  <p:clrMapOvr>
    <a:masterClrMapping/>
  </p:clrMapOvr>
</p:sldLayout>
</file>

<file path=ppt/slideLayouts/slideLayout104.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Texto Vertical 2"/>
          <p:cNvSpPr>
            <a:spLocks noGrp="1"/>
          </p:cNvSpPr>
          <p:nvPr>
            <p:ph type="body" orient="vert" idx="1"/>
          </p:nvPr>
        </p:nvSpPr>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Rectangle 4"/>
          <p:cNvSpPr>
            <a:spLocks noGrp="1" noChangeArrowheads="1"/>
          </p:cNvSpPr>
          <p:nvPr>
            <p:ph type="dt" sz="half" idx="10"/>
          </p:nvPr>
        </p:nvSpPr>
        <p:spPr>
          <a:ln/>
        </p:spPr>
        <p:txBody>
          <a:bodyPr/>
          <a:lstStyle>
            <a:lvl1pPr>
              <a:defRPr/>
            </a:lvl1pPr>
          </a:lstStyle>
          <a:p>
            <a:pPr>
              <a:defRPr/>
            </a:pPr>
            <a:endParaRPr lang="pt-BR"/>
          </a:p>
        </p:txBody>
      </p:sp>
      <p:sp>
        <p:nvSpPr>
          <p:cNvPr id="5" name="Rectangle 5"/>
          <p:cNvSpPr>
            <a:spLocks noGrp="1" noChangeArrowheads="1"/>
          </p:cNvSpPr>
          <p:nvPr>
            <p:ph type="ftr" sz="quarter" idx="11"/>
          </p:nvPr>
        </p:nvSpPr>
        <p:spPr>
          <a:ln/>
        </p:spPr>
        <p:txBody>
          <a:bodyPr/>
          <a:lstStyle>
            <a:lvl1pPr>
              <a:defRPr/>
            </a:lvl1pPr>
          </a:lstStyle>
          <a:p>
            <a:pPr>
              <a:defRPr/>
            </a:pPr>
            <a:endParaRPr lang="pt-BR"/>
          </a:p>
        </p:txBody>
      </p:sp>
      <p:sp>
        <p:nvSpPr>
          <p:cNvPr id="6" name="Rectangle 6"/>
          <p:cNvSpPr>
            <a:spLocks noGrp="1" noChangeArrowheads="1"/>
          </p:cNvSpPr>
          <p:nvPr>
            <p:ph type="sldNum" sz="quarter" idx="12"/>
          </p:nvPr>
        </p:nvSpPr>
        <p:spPr>
          <a:ln/>
        </p:spPr>
        <p:txBody>
          <a:bodyPr/>
          <a:lstStyle>
            <a:lvl1pPr>
              <a:defRPr/>
            </a:lvl1pPr>
          </a:lstStyle>
          <a:p>
            <a:pPr>
              <a:defRPr/>
            </a:pPr>
            <a:fld id="{A5A3DDAA-CD88-4360-B4C1-E83D097DE451}" type="slidenum">
              <a:rPr lang="pt-BR"/>
              <a:pPr>
                <a:defRPr/>
              </a:pPr>
              <a:t>‹nº›</a:t>
            </a:fld>
            <a:endParaRPr lang="pt-BR"/>
          </a:p>
        </p:txBody>
      </p:sp>
    </p:spTree>
    <p:extLst>
      <p:ext uri="{BB962C8B-B14F-4D97-AF65-F5344CB8AC3E}">
        <p14:creationId xmlns:p14="http://schemas.microsoft.com/office/powerpoint/2010/main" val="4164028698"/>
      </p:ext>
    </p:extLst>
  </p:cSld>
  <p:clrMapOvr>
    <a:masterClrMapping/>
  </p:clrMapOvr>
</p:sldLayout>
</file>

<file path=ppt/slideLayouts/slideLayout105.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pt-BR" smtClean="0"/>
              <a:t>Clique para editar o estilo do título mestre</a:t>
            </a:r>
            <a:endParaRPr lang="pt-BR"/>
          </a:p>
        </p:txBody>
      </p:sp>
      <p:sp>
        <p:nvSpPr>
          <p:cNvPr id="3" name="Espaço Reservado para Texto Vertical 2"/>
          <p:cNvSpPr>
            <a:spLocks noGrp="1"/>
          </p:cNvSpPr>
          <p:nvPr>
            <p:ph type="body" orient="vert" idx="1"/>
          </p:nvPr>
        </p:nvSpPr>
        <p:spPr>
          <a:xfrm>
            <a:off x="457200" y="274638"/>
            <a:ext cx="6019800" cy="5851525"/>
          </a:xfrm>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Rectangle 4"/>
          <p:cNvSpPr>
            <a:spLocks noGrp="1" noChangeArrowheads="1"/>
          </p:cNvSpPr>
          <p:nvPr>
            <p:ph type="dt" sz="half" idx="10"/>
          </p:nvPr>
        </p:nvSpPr>
        <p:spPr>
          <a:ln/>
        </p:spPr>
        <p:txBody>
          <a:bodyPr/>
          <a:lstStyle>
            <a:lvl1pPr>
              <a:defRPr/>
            </a:lvl1pPr>
          </a:lstStyle>
          <a:p>
            <a:pPr>
              <a:defRPr/>
            </a:pPr>
            <a:endParaRPr lang="pt-BR"/>
          </a:p>
        </p:txBody>
      </p:sp>
      <p:sp>
        <p:nvSpPr>
          <p:cNvPr id="5" name="Rectangle 5"/>
          <p:cNvSpPr>
            <a:spLocks noGrp="1" noChangeArrowheads="1"/>
          </p:cNvSpPr>
          <p:nvPr>
            <p:ph type="ftr" sz="quarter" idx="11"/>
          </p:nvPr>
        </p:nvSpPr>
        <p:spPr>
          <a:ln/>
        </p:spPr>
        <p:txBody>
          <a:bodyPr/>
          <a:lstStyle>
            <a:lvl1pPr>
              <a:defRPr/>
            </a:lvl1pPr>
          </a:lstStyle>
          <a:p>
            <a:pPr>
              <a:defRPr/>
            </a:pPr>
            <a:endParaRPr lang="pt-BR"/>
          </a:p>
        </p:txBody>
      </p:sp>
      <p:sp>
        <p:nvSpPr>
          <p:cNvPr id="6" name="Rectangle 6"/>
          <p:cNvSpPr>
            <a:spLocks noGrp="1" noChangeArrowheads="1"/>
          </p:cNvSpPr>
          <p:nvPr>
            <p:ph type="sldNum" sz="quarter" idx="12"/>
          </p:nvPr>
        </p:nvSpPr>
        <p:spPr>
          <a:ln/>
        </p:spPr>
        <p:txBody>
          <a:bodyPr/>
          <a:lstStyle>
            <a:lvl1pPr>
              <a:defRPr/>
            </a:lvl1pPr>
          </a:lstStyle>
          <a:p>
            <a:pPr>
              <a:defRPr/>
            </a:pPr>
            <a:fld id="{D0DBCEF2-A7C9-4342-AC32-C91982161913}" type="slidenum">
              <a:rPr lang="pt-BR"/>
              <a:pPr>
                <a:defRPr/>
              </a:pPr>
              <a:t>‹nº›</a:t>
            </a:fld>
            <a:endParaRPr lang="pt-BR"/>
          </a:p>
        </p:txBody>
      </p:sp>
    </p:spTree>
    <p:extLst>
      <p:ext uri="{BB962C8B-B14F-4D97-AF65-F5344CB8AC3E}">
        <p14:creationId xmlns:p14="http://schemas.microsoft.com/office/powerpoint/2010/main" val="2685374011"/>
      </p:ext>
    </p:extLst>
  </p:cSld>
  <p:clrMapOvr>
    <a:masterClrMapping/>
  </p:clrMapOvr>
</p:sldLayout>
</file>

<file path=ppt/slideLayouts/slideLayout106.xml><?xml version="1.0" encoding="utf-8"?>
<p:sldLayout xmlns:a="http://schemas.openxmlformats.org/drawingml/2006/main" xmlns:r="http://schemas.openxmlformats.org/officeDocument/2006/relationships" xmlns:p="http://schemas.openxmlformats.org/presentationml/2006/main" type="txAndObj" preserve="1">
  <p:cSld name="Título, texto e conteúdo">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1143000"/>
          </a:xfrm>
        </p:spPr>
        <p:txBody>
          <a:bodyPr/>
          <a:lstStyle/>
          <a:p>
            <a:r>
              <a:rPr lang="pt-BR" smtClean="0"/>
              <a:t>Clique para editar o estilo do título mestre</a:t>
            </a:r>
            <a:endParaRPr lang="pt-BR"/>
          </a:p>
        </p:txBody>
      </p:sp>
      <p:sp>
        <p:nvSpPr>
          <p:cNvPr id="3" name="Espaço Reservado para Texto 2"/>
          <p:cNvSpPr>
            <a:spLocks noGrp="1"/>
          </p:cNvSpPr>
          <p:nvPr>
            <p:ph type="body" sz="half" idx="1"/>
          </p:nvPr>
        </p:nvSpPr>
        <p:spPr>
          <a:xfrm>
            <a:off x="457200" y="1600200"/>
            <a:ext cx="4038600" cy="4525963"/>
          </a:xfrm>
        </p:spPr>
        <p:txBody>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onteúdo 3"/>
          <p:cNvSpPr>
            <a:spLocks noGrp="1"/>
          </p:cNvSpPr>
          <p:nvPr>
            <p:ph sz="half" idx="2"/>
          </p:nvPr>
        </p:nvSpPr>
        <p:spPr>
          <a:xfrm>
            <a:off x="4648200" y="1600200"/>
            <a:ext cx="4038600" cy="4525963"/>
          </a:xfrm>
        </p:spPr>
        <p:txBody>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Rectangle 4"/>
          <p:cNvSpPr>
            <a:spLocks noGrp="1" noChangeArrowheads="1"/>
          </p:cNvSpPr>
          <p:nvPr>
            <p:ph type="dt" sz="half" idx="10"/>
          </p:nvPr>
        </p:nvSpPr>
        <p:spPr>
          <a:ln/>
        </p:spPr>
        <p:txBody>
          <a:bodyPr/>
          <a:lstStyle>
            <a:lvl1pPr>
              <a:defRPr/>
            </a:lvl1pPr>
          </a:lstStyle>
          <a:p>
            <a:pPr>
              <a:defRPr/>
            </a:pPr>
            <a:endParaRPr lang="pt-BR"/>
          </a:p>
        </p:txBody>
      </p:sp>
      <p:sp>
        <p:nvSpPr>
          <p:cNvPr id="6" name="Rectangle 5"/>
          <p:cNvSpPr>
            <a:spLocks noGrp="1" noChangeArrowheads="1"/>
          </p:cNvSpPr>
          <p:nvPr>
            <p:ph type="ftr" sz="quarter" idx="11"/>
          </p:nvPr>
        </p:nvSpPr>
        <p:spPr>
          <a:ln/>
        </p:spPr>
        <p:txBody>
          <a:bodyPr/>
          <a:lstStyle>
            <a:lvl1pPr>
              <a:defRPr/>
            </a:lvl1pPr>
          </a:lstStyle>
          <a:p>
            <a:pPr>
              <a:defRPr/>
            </a:pPr>
            <a:endParaRPr lang="pt-BR"/>
          </a:p>
        </p:txBody>
      </p:sp>
      <p:sp>
        <p:nvSpPr>
          <p:cNvPr id="7" name="Rectangle 6"/>
          <p:cNvSpPr>
            <a:spLocks noGrp="1" noChangeArrowheads="1"/>
          </p:cNvSpPr>
          <p:nvPr>
            <p:ph type="sldNum" sz="quarter" idx="12"/>
          </p:nvPr>
        </p:nvSpPr>
        <p:spPr>
          <a:ln/>
        </p:spPr>
        <p:txBody>
          <a:bodyPr/>
          <a:lstStyle>
            <a:lvl1pPr>
              <a:defRPr/>
            </a:lvl1pPr>
          </a:lstStyle>
          <a:p>
            <a:pPr>
              <a:defRPr/>
            </a:pPr>
            <a:fld id="{34E8052D-DCA1-497E-B79A-75772292051D}" type="slidenum">
              <a:rPr lang="pt-BR"/>
              <a:pPr>
                <a:defRPr/>
              </a:pPr>
              <a:t>‹nº›</a:t>
            </a:fld>
            <a:endParaRPr lang="pt-BR"/>
          </a:p>
        </p:txBody>
      </p:sp>
    </p:spTree>
    <p:extLst>
      <p:ext uri="{BB962C8B-B14F-4D97-AF65-F5344CB8AC3E}">
        <p14:creationId xmlns:p14="http://schemas.microsoft.com/office/powerpoint/2010/main" val="29069628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pt-BR" smtClean="0"/>
              <a:t>Clique para editar o estilo do título mestre</a:t>
            </a:r>
            <a:endParaRPr lang="pt-BR"/>
          </a:p>
        </p:txBody>
      </p:sp>
      <p:sp>
        <p:nvSpPr>
          <p:cNvPr id="3" name="Espaço Reservado para Texto Vertical 2"/>
          <p:cNvSpPr>
            <a:spLocks noGrp="1"/>
          </p:cNvSpPr>
          <p:nvPr>
            <p:ph type="body" orient="vert" idx="1"/>
          </p:nvPr>
        </p:nvSpPr>
        <p:spPr>
          <a:xfrm>
            <a:off x="457200" y="274638"/>
            <a:ext cx="6019800" cy="5851525"/>
          </a:xfrm>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Rectangle 4"/>
          <p:cNvSpPr>
            <a:spLocks noGrp="1" noChangeArrowheads="1"/>
          </p:cNvSpPr>
          <p:nvPr>
            <p:ph type="dt" sz="half" idx="10"/>
          </p:nvPr>
        </p:nvSpPr>
        <p:spPr>
          <a:ln/>
        </p:spPr>
        <p:txBody>
          <a:bodyPr/>
          <a:lstStyle>
            <a:lvl1pPr>
              <a:defRPr/>
            </a:lvl1pPr>
          </a:lstStyle>
          <a:p>
            <a:pPr>
              <a:defRPr/>
            </a:pPr>
            <a:endParaRPr lang="pt-BR"/>
          </a:p>
        </p:txBody>
      </p:sp>
      <p:sp>
        <p:nvSpPr>
          <p:cNvPr id="5" name="Rectangle 5"/>
          <p:cNvSpPr>
            <a:spLocks noGrp="1" noChangeArrowheads="1"/>
          </p:cNvSpPr>
          <p:nvPr>
            <p:ph type="ftr" sz="quarter" idx="11"/>
          </p:nvPr>
        </p:nvSpPr>
        <p:spPr>
          <a:ln/>
        </p:spPr>
        <p:txBody>
          <a:bodyPr/>
          <a:lstStyle>
            <a:lvl1pPr>
              <a:defRPr/>
            </a:lvl1pPr>
          </a:lstStyle>
          <a:p>
            <a:pPr>
              <a:defRPr/>
            </a:pPr>
            <a:endParaRPr lang="pt-BR"/>
          </a:p>
        </p:txBody>
      </p:sp>
      <p:sp>
        <p:nvSpPr>
          <p:cNvPr id="6" name="Rectangle 6"/>
          <p:cNvSpPr>
            <a:spLocks noGrp="1" noChangeArrowheads="1"/>
          </p:cNvSpPr>
          <p:nvPr>
            <p:ph type="sldNum" sz="quarter" idx="12"/>
          </p:nvPr>
        </p:nvSpPr>
        <p:spPr>
          <a:ln/>
        </p:spPr>
        <p:txBody>
          <a:bodyPr/>
          <a:lstStyle>
            <a:lvl1pPr>
              <a:defRPr/>
            </a:lvl1pPr>
          </a:lstStyle>
          <a:p>
            <a:pPr>
              <a:defRPr/>
            </a:pPr>
            <a:fld id="{BC393287-5DF0-4070-B6B9-36AA9777E96A}" type="slidenum">
              <a:rPr lang="pt-BR"/>
              <a:pPr>
                <a:defRPr/>
              </a:pPr>
              <a:t>‹nº›</a:t>
            </a:fld>
            <a:endParaRPr lang="pt-BR" dirty="0"/>
          </a:p>
        </p:txBody>
      </p:sp>
    </p:spTree>
    <p:extLst>
      <p:ext uri="{BB962C8B-B14F-4D97-AF65-F5344CB8AC3E}">
        <p14:creationId xmlns:p14="http://schemas.microsoft.com/office/powerpoint/2010/main" val="405511173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ítulo, texto e conteúdo">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1143000"/>
          </a:xfrm>
        </p:spPr>
        <p:txBody>
          <a:bodyPr/>
          <a:lstStyle/>
          <a:p>
            <a:r>
              <a:rPr lang="pt-BR" smtClean="0"/>
              <a:t>Clique para editar o estilo do título mestre</a:t>
            </a:r>
            <a:endParaRPr lang="pt-BR"/>
          </a:p>
        </p:txBody>
      </p:sp>
      <p:sp>
        <p:nvSpPr>
          <p:cNvPr id="3" name="Espaço Reservado para Texto 2"/>
          <p:cNvSpPr>
            <a:spLocks noGrp="1"/>
          </p:cNvSpPr>
          <p:nvPr>
            <p:ph type="body" sz="half" idx="1"/>
          </p:nvPr>
        </p:nvSpPr>
        <p:spPr>
          <a:xfrm>
            <a:off x="457200" y="1600200"/>
            <a:ext cx="4038600" cy="4525963"/>
          </a:xfrm>
        </p:spPr>
        <p:txBody>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onteúdo 3"/>
          <p:cNvSpPr>
            <a:spLocks noGrp="1"/>
          </p:cNvSpPr>
          <p:nvPr>
            <p:ph sz="half" idx="2"/>
          </p:nvPr>
        </p:nvSpPr>
        <p:spPr>
          <a:xfrm>
            <a:off x="4648200" y="1600200"/>
            <a:ext cx="4038600" cy="4525963"/>
          </a:xfrm>
        </p:spPr>
        <p:txBody>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Rectangle 4"/>
          <p:cNvSpPr>
            <a:spLocks noGrp="1" noChangeArrowheads="1"/>
          </p:cNvSpPr>
          <p:nvPr>
            <p:ph type="dt" sz="half" idx="10"/>
          </p:nvPr>
        </p:nvSpPr>
        <p:spPr>
          <a:ln/>
        </p:spPr>
        <p:txBody>
          <a:bodyPr/>
          <a:lstStyle>
            <a:lvl1pPr>
              <a:defRPr/>
            </a:lvl1pPr>
          </a:lstStyle>
          <a:p>
            <a:pPr>
              <a:defRPr/>
            </a:pPr>
            <a:endParaRPr lang="pt-BR"/>
          </a:p>
        </p:txBody>
      </p:sp>
      <p:sp>
        <p:nvSpPr>
          <p:cNvPr id="6" name="Rectangle 5"/>
          <p:cNvSpPr>
            <a:spLocks noGrp="1" noChangeArrowheads="1"/>
          </p:cNvSpPr>
          <p:nvPr>
            <p:ph type="ftr" sz="quarter" idx="11"/>
          </p:nvPr>
        </p:nvSpPr>
        <p:spPr>
          <a:ln/>
        </p:spPr>
        <p:txBody>
          <a:bodyPr/>
          <a:lstStyle>
            <a:lvl1pPr>
              <a:defRPr/>
            </a:lvl1pPr>
          </a:lstStyle>
          <a:p>
            <a:pPr>
              <a:defRPr/>
            </a:pPr>
            <a:endParaRPr lang="pt-BR"/>
          </a:p>
        </p:txBody>
      </p:sp>
      <p:sp>
        <p:nvSpPr>
          <p:cNvPr id="7" name="Rectangle 6"/>
          <p:cNvSpPr>
            <a:spLocks noGrp="1" noChangeArrowheads="1"/>
          </p:cNvSpPr>
          <p:nvPr>
            <p:ph type="sldNum" sz="quarter" idx="12"/>
          </p:nvPr>
        </p:nvSpPr>
        <p:spPr>
          <a:ln/>
        </p:spPr>
        <p:txBody>
          <a:bodyPr/>
          <a:lstStyle>
            <a:lvl1pPr>
              <a:defRPr/>
            </a:lvl1pPr>
          </a:lstStyle>
          <a:p>
            <a:pPr>
              <a:defRPr/>
            </a:pPr>
            <a:fld id="{5626AF9A-DBBF-470D-9431-273A5CFEFE1C}" type="slidenum">
              <a:rPr lang="pt-BR"/>
              <a:pPr>
                <a:defRPr/>
              </a:pPr>
              <a:t>‹nº›</a:t>
            </a:fld>
            <a:endParaRPr lang="pt-BR" dirty="0"/>
          </a:p>
        </p:txBody>
      </p:sp>
    </p:spTree>
    <p:extLst>
      <p:ext uri="{BB962C8B-B14F-4D97-AF65-F5344CB8AC3E}">
        <p14:creationId xmlns:p14="http://schemas.microsoft.com/office/powerpoint/2010/main" val="120696577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pt-BR" smtClean="0"/>
              <a:t>Clique para editar o estilo do título mestre</a:t>
            </a:r>
            <a:endParaRPr lang="pt-BR"/>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smtClean="0"/>
              <a:t>Clique para editar o estilo do subtítulo mestre</a:t>
            </a:r>
            <a:endParaRPr lang="pt-BR"/>
          </a:p>
        </p:txBody>
      </p:sp>
      <p:sp>
        <p:nvSpPr>
          <p:cNvPr id="4" name="Espaço Reservado para Data 3"/>
          <p:cNvSpPr>
            <a:spLocks noGrp="1"/>
          </p:cNvSpPr>
          <p:nvPr>
            <p:ph type="dt" sz="half" idx="10"/>
          </p:nvPr>
        </p:nvSpPr>
        <p:spPr/>
        <p:txBody>
          <a:bodyPr/>
          <a:lstStyle>
            <a:lvl1pPr>
              <a:defRPr/>
            </a:lvl1pPr>
          </a:lstStyle>
          <a:p>
            <a:pPr>
              <a:defRPr/>
            </a:pPr>
            <a:endParaRPr lang="pt-BR"/>
          </a:p>
        </p:txBody>
      </p:sp>
      <p:sp>
        <p:nvSpPr>
          <p:cNvPr id="5" name="Espaço Reservado para Rodapé 4"/>
          <p:cNvSpPr>
            <a:spLocks noGrp="1"/>
          </p:cNvSpPr>
          <p:nvPr>
            <p:ph type="ftr" sz="quarter" idx="11"/>
          </p:nvPr>
        </p:nvSpPr>
        <p:spPr/>
        <p:txBody>
          <a:bodyPr/>
          <a:lstStyle>
            <a:lvl1pPr>
              <a:defRPr/>
            </a:lvl1pPr>
          </a:lstStyle>
          <a:p>
            <a:pPr>
              <a:defRPr/>
            </a:pPr>
            <a:endParaRPr lang="pt-BR"/>
          </a:p>
        </p:txBody>
      </p:sp>
      <p:sp>
        <p:nvSpPr>
          <p:cNvPr id="6" name="Espaço Reservado para Número de Slide 5"/>
          <p:cNvSpPr>
            <a:spLocks noGrp="1"/>
          </p:cNvSpPr>
          <p:nvPr>
            <p:ph type="sldNum" sz="quarter" idx="12"/>
          </p:nvPr>
        </p:nvSpPr>
        <p:spPr/>
        <p:txBody>
          <a:bodyPr/>
          <a:lstStyle>
            <a:lvl1pPr>
              <a:defRPr/>
            </a:lvl1pPr>
          </a:lstStyle>
          <a:p>
            <a:pPr>
              <a:defRPr/>
            </a:pPr>
            <a:fld id="{507C2240-1965-4D1F-9BE6-8E36BA586025}" type="slidenum">
              <a:rPr lang="pt-BR"/>
              <a:pPr>
                <a:defRPr/>
              </a:pPr>
              <a:t>‹nº›</a:t>
            </a:fld>
            <a:endParaRPr lang="pt-BR"/>
          </a:p>
        </p:txBody>
      </p:sp>
    </p:spTree>
    <p:extLst>
      <p:ext uri="{BB962C8B-B14F-4D97-AF65-F5344CB8AC3E}">
        <p14:creationId xmlns:p14="http://schemas.microsoft.com/office/powerpoint/2010/main" val="89623267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Conteúdo 2"/>
          <p:cNvSpPr>
            <a:spLocks noGrp="1"/>
          </p:cNvSpPr>
          <p:nvPr>
            <p:ph idx="1"/>
          </p:nvPr>
        </p:nvSpPr>
        <p:spPr/>
        <p:txBody>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lvl1pPr>
              <a:defRPr/>
            </a:lvl1pPr>
          </a:lstStyle>
          <a:p>
            <a:pPr>
              <a:defRPr/>
            </a:pPr>
            <a:endParaRPr lang="pt-BR"/>
          </a:p>
        </p:txBody>
      </p:sp>
      <p:sp>
        <p:nvSpPr>
          <p:cNvPr id="5" name="Espaço Reservado para Rodapé 4"/>
          <p:cNvSpPr>
            <a:spLocks noGrp="1"/>
          </p:cNvSpPr>
          <p:nvPr>
            <p:ph type="ftr" sz="quarter" idx="11"/>
          </p:nvPr>
        </p:nvSpPr>
        <p:spPr/>
        <p:txBody>
          <a:bodyPr/>
          <a:lstStyle>
            <a:lvl1pPr>
              <a:defRPr/>
            </a:lvl1pPr>
          </a:lstStyle>
          <a:p>
            <a:pPr>
              <a:defRPr/>
            </a:pPr>
            <a:endParaRPr lang="pt-BR"/>
          </a:p>
        </p:txBody>
      </p:sp>
      <p:sp>
        <p:nvSpPr>
          <p:cNvPr id="6" name="Espaço Reservado para Número de Slide 5"/>
          <p:cNvSpPr>
            <a:spLocks noGrp="1"/>
          </p:cNvSpPr>
          <p:nvPr>
            <p:ph type="sldNum" sz="quarter" idx="12"/>
          </p:nvPr>
        </p:nvSpPr>
        <p:spPr/>
        <p:txBody>
          <a:bodyPr/>
          <a:lstStyle>
            <a:lvl1pPr>
              <a:defRPr/>
            </a:lvl1pPr>
          </a:lstStyle>
          <a:p>
            <a:pPr>
              <a:defRPr/>
            </a:pPr>
            <a:fld id="{843255FE-5A1E-4CA2-8521-D5EFDA51BAEC}" type="slidenum">
              <a:rPr lang="pt-BR"/>
              <a:pPr>
                <a:defRPr/>
              </a:pPr>
              <a:t>‹nº›</a:t>
            </a:fld>
            <a:endParaRPr lang="pt-BR"/>
          </a:p>
        </p:txBody>
      </p:sp>
    </p:spTree>
    <p:extLst>
      <p:ext uri="{BB962C8B-B14F-4D97-AF65-F5344CB8AC3E}">
        <p14:creationId xmlns:p14="http://schemas.microsoft.com/office/powerpoint/2010/main" val="93570938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os estilos do texto mestre</a:t>
            </a:r>
          </a:p>
        </p:txBody>
      </p:sp>
      <p:sp>
        <p:nvSpPr>
          <p:cNvPr id="4" name="Espaço Reservado para Data 3"/>
          <p:cNvSpPr>
            <a:spLocks noGrp="1"/>
          </p:cNvSpPr>
          <p:nvPr>
            <p:ph type="dt" sz="half" idx="10"/>
          </p:nvPr>
        </p:nvSpPr>
        <p:spPr/>
        <p:txBody>
          <a:bodyPr/>
          <a:lstStyle>
            <a:lvl1pPr>
              <a:defRPr/>
            </a:lvl1pPr>
          </a:lstStyle>
          <a:p>
            <a:pPr>
              <a:defRPr/>
            </a:pPr>
            <a:endParaRPr lang="pt-BR"/>
          </a:p>
        </p:txBody>
      </p:sp>
      <p:sp>
        <p:nvSpPr>
          <p:cNvPr id="5" name="Espaço Reservado para Rodapé 4"/>
          <p:cNvSpPr>
            <a:spLocks noGrp="1"/>
          </p:cNvSpPr>
          <p:nvPr>
            <p:ph type="ftr" sz="quarter" idx="11"/>
          </p:nvPr>
        </p:nvSpPr>
        <p:spPr/>
        <p:txBody>
          <a:bodyPr/>
          <a:lstStyle>
            <a:lvl1pPr>
              <a:defRPr/>
            </a:lvl1pPr>
          </a:lstStyle>
          <a:p>
            <a:pPr>
              <a:defRPr/>
            </a:pPr>
            <a:endParaRPr lang="pt-BR"/>
          </a:p>
        </p:txBody>
      </p:sp>
      <p:sp>
        <p:nvSpPr>
          <p:cNvPr id="6" name="Espaço Reservado para Número de Slide 5"/>
          <p:cNvSpPr>
            <a:spLocks noGrp="1"/>
          </p:cNvSpPr>
          <p:nvPr>
            <p:ph type="sldNum" sz="quarter" idx="12"/>
          </p:nvPr>
        </p:nvSpPr>
        <p:spPr/>
        <p:txBody>
          <a:bodyPr/>
          <a:lstStyle>
            <a:lvl1pPr>
              <a:defRPr/>
            </a:lvl1pPr>
          </a:lstStyle>
          <a:p>
            <a:pPr>
              <a:defRPr/>
            </a:pPr>
            <a:fld id="{3E565AB8-A309-4A01-8F29-2EFB345B9E27}" type="slidenum">
              <a:rPr lang="pt-BR"/>
              <a:pPr>
                <a:defRPr/>
              </a:pPr>
              <a:t>‹nº›</a:t>
            </a:fld>
            <a:endParaRPr lang="pt-BR"/>
          </a:p>
        </p:txBody>
      </p:sp>
    </p:spTree>
    <p:extLst>
      <p:ext uri="{BB962C8B-B14F-4D97-AF65-F5344CB8AC3E}">
        <p14:creationId xmlns:p14="http://schemas.microsoft.com/office/powerpoint/2010/main" val="144867576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Conteúd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onteúd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Data 3"/>
          <p:cNvSpPr>
            <a:spLocks noGrp="1"/>
          </p:cNvSpPr>
          <p:nvPr>
            <p:ph type="dt" sz="half" idx="10"/>
          </p:nvPr>
        </p:nvSpPr>
        <p:spPr/>
        <p:txBody>
          <a:bodyPr/>
          <a:lstStyle>
            <a:lvl1pPr>
              <a:defRPr/>
            </a:lvl1pPr>
          </a:lstStyle>
          <a:p>
            <a:pPr>
              <a:defRPr/>
            </a:pPr>
            <a:endParaRPr lang="pt-BR"/>
          </a:p>
        </p:txBody>
      </p:sp>
      <p:sp>
        <p:nvSpPr>
          <p:cNvPr id="6" name="Espaço Reservado para Rodapé 4"/>
          <p:cNvSpPr>
            <a:spLocks noGrp="1"/>
          </p:cNvSpPr>
          <p:nvPr>
            <p:ph type="ftr" sz="quarter" idx="11"/>
          </p:nvPr>
        </p:nvSpPr>
        <p:spPr/>
        <p:txBody>
          <a:bodyPr/>
          <a:lstStyle>
            <a:lvl1pPr>
              <a:defRPr/>
            </a:lvl1pPr>
          </a:lstStyle>
          <a:p>
            <a:pPr>
              <a:defRPr/>
            </a:pPr>
            <a:endParaRPr lang="pt-BR"/>
          </a:p>
        </p:txBody>
      </p:sp>
      <p:sp>
        <p:nvSpPr>
          <p:cNvPr id="7" name="Espaço Reservado para Número de Slide 5"/>
          <p:cNvSpPr>
            <a:spLocks noGrp="1"/>
          </p:cNvSpPr>
          <p:nvPr>
            <p:ph type="sldNum" sz="quarter" idx="12"/>
          </p:nvPr>
        </p:nvSpPr>
        <p:spPr/>
        <p:txBody>
          <a:bodyPr/>
          <a:lstStyle>
            <a:lvl1pPr>
              <a:defRPr/>
            </a:lvl1pPr>
          </a:lstStyle>
          <a:p>
            <a:pPr>
              <a:defRPr/>
            </a:pPr>
            <a:fld id="{DFF8E126-D695-44BC-9F33-DC806D2E56FC}" type="slidenum">
              <a:rPr lang="pt-BR"/>
              <a:pPr>
                <a:defRPr/>
              </a:pPr>
              <a:t>‹nº›</a:t>
            </a:fld>
            <a:endParaRPr lang="pt-BR"/>
          </a:p>
        </p:txBody>
      </p:sp>
    </p:spTree>
    <p:extLst>
      <p:ext uri="{BB962C8B-B14F-4D97-AF65-F5344CB8AC3E}">
        <p14:creationId xmlns:p14="http://schemas.microsoft.com/office/powerpoint/2010/main" val="120794117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os estilos do texto mestre</a:t>
            </a:r>
          </a:p>
        </p:txBody>
      </p:sp>
      <p:sp>
        <p:nvSpPr>
          <p:cNvPr id="4" name="Espaço Reservado para Conteú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os estilos do texto mestre</a:t>
            </a:r>
          </a:p>
        </p:txBody>
      </p:sp>
      <p:sp>
        <p:nvSpPr>
          <p:cNvPr id="6" name="Espaço Reservado para Conteú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7" name="Espaço Reservado para Data 3"/>
          <p:cNvSpPr>
            <a:spLocks noGrp="1"/>
          </p:cNvSpPr>
          <p:nvPr>
            <p:ph type="dt" sz="half" idx="10"/>
          </p:nvPr>
        </p:nvSpPr>
        <p:spPr/>
        <p:txBody>
          <a:bodyPr/>
          <a:lstStyle>
            <a:lvl1pPr>
              <a:defRPr/>
            </a:lvl1pPr>
          </a:lstStyle>
          <a:p>
            <a:pPr>
              <a:defRPr/>
            </a:pPr>
            <a:endParaRPr lang="pt-BR"/>
          </a:p>
        </p:txBody>
      </p:sp>
      <p:sp>
        <p:nvSpPr>
          <p:cNvPr id="8" name="Espaço Reservado para Rodapé 4"/>
          <p:cNvSpPr>
            <a:spLocks noGrp="1"/>
          </p:cNvSpPr>
          <p:nvPr>
            <p:ph type="ftr" sz="quarter" idx="11"/>
          </p:nvPr>
        </p:nvSpPr>
        <p:spPr/>
        <p:txBody>
          <a:bodyPr/>
          <a:lstStyle>
            <a:lvl1pPr>
              <a:defRPr/>
            </a:lvl1pPr>
          </a:lstStyle>
          <a:p>
            <a:pPr>
              <a:defRPr/>
            </a:pPr>
            <a:endParaRPr lang="pt-BR"/>
          </a:p>
        </p:txBody>
      </p:sp>
      <p:sp>
        <p:nvSpPr>
          <p:cNvPr id="9" name="Espaço Reservado para Número de Slide 5"/>
          <p:cNvSpPr>
            <a:spLocks noGrp="1"/>
          </p:cNvSpPr>
          <p:nvPr>
            <p:ph type="sldNum" sz="quarter" idx="12"/>
          </p:nvPr>
        </p:nvSpPr>
        <p:spPr/>
        <p:txBody>
          <a:bodyPr/>
          <a:lstStyle>
            <a:lvl1pPr>
              <a:defRPr/>
            </a:lvl1pPr>
          </a:lstStyle>
          <a:p>
            <a:pPr>
              <a:defRPr/>
            </a:pPr>
            <a:fld id="{85158ABF-2E97-47B2-9FCF-0558FE78CE03}" type="slidenum">
              <a:rPr lang="pt-BR"/>
              <a:pPr>
                <a:defRPr/>
              </a:pPr>
              <a:t>‹nº›</a:t>
            </a:fld>
            <a:endParaRPr lang="pt-BR"/>
          </a:p>
        </p:txBody>
      </p:sp>
    </p:spTree>
    <p:extLst>
      <p:ext uri="{BB962C8B-B14F-4D97-AF65-F5344CB8AC3E}">
        <p14:creationId xmlns:p14="http://schemas.microsoft.com/office/powerpoint/2010/main" val="296766839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Data 3"/>
          <p:cNvSpPr>
            <a:spLocks noGrp="1"/>
          </p:cNvSpPr>
          <p:nvPr>
            <p:ph type="dt" sz="half" idx="10"/>
          </p:nvPr>
        </p:nvSpPr>
        <p:spPr/>
        <p:txBody>
          <a:bodyPr/>
          <a:lstStyle>
            <a:lvl1pPr>
              <a:defRPr/>
            </a:lvl1pPr>
          </a:lstStyle>
          <a:p>
            <a:pPr>
              <a:defRPr/>
            </a:pPr>
            <a:endParaRPr lang="pt-BR"/>
          </a:p>
        </p:txBody>
      </p:sp>
      <p:sp>
        <p:nvSpPr>
          <p:cNvPr id="4" name="Espaço Reservado para Rodapé 4"/>
          <p:cNvSpPr>
            <a:spLocks noGrp="1"/>
          </p:cNvSpPr>
          <p:nvPr>
            <p:ph type="ftr" sz="quarter" idx="11"/>
          </p:nvPr>
        </p:nvSpPr>
        <p:spPr/>
        <p:txBody>
          <a:bodyPr/>
          <a:lstStyle>
            <a:lvl1pPr>
              <a:defRPr/>
            </a:lvl1pPr>
          </a:lstStyle>
          <a:p>
            <a:pPr>
              <a:defRPr/>
            </a:pPr>
            <a:endParaRPr lang="pt-BR"/>
          </a:p>
        </p:txBody>
      </p:sp>
      <p:sp>
        <p:nvSpPr>
          <p:cNvPr id="5" name="Espaço Reservado para Número de Slide 5"/>
          <p:cNvSpPr>
            <a:spLocks noGrp="1"/>
          </p:cNvSpPr>
          <p:nvPr>
            <p:ph type="sldNum" sz="quarter" idx="12"/>
          </p:nvPr>
        </p:nvSpPr>
        <p:spPr/>
        <p:txBody>
          <a:bodyPr/>
          <a:lstStyle>
            <a:lvl1pPr>
              <a:defRPr/>
            </a:lvl1pPr>
          </a:lstStyle>
          <a:p>
            <a:pPr>
              <a:defRPr/>
            </a:pPr>
            <a:fld id="{C20FC5C0-1E16-4234-93B8-B10938AB84F2}" type="slidenum">
              <a:rPr lang="pt-BR"/>
              <a:pPr>
                <a:defRPr/>
              </a:pPr>
              <a:t>‹nº›</a:t>
            </a:fld>
            <a:endParaRPr lang="pt-BR"/>
          </a:p>
        </p:txBody>
      </p:sp>
    </p:spTree>
    <p:extLst>
      <p:ext uri="{BB962C8B-B14F-4D97-AF65-F5344CB8AC3E}">
        <p14:creationId xmlns:p14="http://schemas.microsoft.com/office/powerpoint/2010/main" val="212251580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3"/>
          <p:cNvSpPr>
            <a:spLocks noGrp="1"/>
          </p:cNvSpPr>
          <p:nvPr>
            <p:ph type="dt" sz="half" idx="10"/>
          </p:nvPr>
        </p:nvSpPr>
        <p:spPr/>
        <p:txBody>
          <a:bodyPr/>
          <a:lstStyle>
            <a:lvl1pPr>
              <a:defRPr/>
            </a:lvl1pPr>
          </a:lstStyle>
          <a:p>
            <a:pPr>
              <a:defRPr/>
            </a:pPr>
            <a:endParaRPr lang="pt-BR"/>
          </a:p>
        </p:txBody>
      </p:sp>
      <p:sp>
        <p:nvSpPr>
          <p:cNvPr id="3" name="Espaço Reservado para Rodapé 4"/>
          <p:cNvSpPr>
            <a:spLocks noGrp="1"/>
          </p:cNvSpPr>
          <p:nvPr>
            <p:ph type="ftr" sz="quarter" idx="11"/>
          </p:nvPr>
        </p:nvSpPr>
        <p:spPr/>
        <p:txBody>
          <a:bodyPr/>
          <a:lstStyle>
            <a:lvl1pPr>
              <a:defRPr/>
            </a:lvl1pPr>
          </a:lstStyle>
          <a:p>
            <a:pPr>
              <a:defRPr/>
            </a:pPr>
            <a:endParaRPr lang="pt-BR"/>
          </a:p>
        </p:txBody>
      </p:sp>
      <p:sp>
        <p:nvSpPr>
          <p:cNvPr id="4" name="Espaço Reservado para Número de Slide 5"/>
          <p:cNvSpPr>
            <a:spLocks noGrp="1"/>
          </p:cNvSpPr>
          <p:nvPr>
            <p:ph type="sldNum" sz="quarter" idx="12"/>
          </p:nvPr>
        </p:nvSpPr>
        <p:spPr/>
        <p:txBody>
          <a:bodyPr/>
          <a:lstStyle>
            <a:lvl1pPr>
              <a:defRPr/>
            </a:lvl1pPr>
          </a:lstStyle>
          <a:p>
            <a:pPr>
              <a:defRPr/>
            </a:pPr>
            <a:fld id="{A22C1FEB-7A8B-49AF-A072-1394FE486164}" type="slidenum">
              <a:rPr lang="pt-BR"/>
              <a:pPr>
                <a:defRPr/>
              </a:pPr>
              <a:t>‹nº›</a:t>
            </a:fld>
            <a:endParaRPr lang="pt-BR"/>
          </a:p>
        </p:txBody>
      </p:sp>
    </p:spTree>
    <p:extLst>
      <p:ext uri="{BB962C8B-B14F-4D97-AF65-F5344CB8AC3E}">
        <p14:creationId xmlns:p14="http://schemas.microsoft.com/office/powerpoint/2010/main" val="22778626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Conteúdo 2"/>
          <p:cNvSpPr>
            <a:spLocks noGrp="1"/>
          </p:cNvSpPr>
          <p:nvPr>
            <p:ph idx="1"/>
          </p:nvPr>
        </p:nvSpPr>
        <p:spPr/>
        <p:txBody>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Rectangle 4"/>
          <p:cNvSpPr>
            <a:spLocks noGrp="1" noChangeArrowheads="1"/>
          </p:cNvSpPr>
          <p:nvPr>
            <p:ph type="dt" sz="half" idx="10"/>
          </p:nvPr>
        </p:nvSpPr>
        <p:spPr>
          <a:ln/>
        </p:spPr>
        <p:txBody>
          <a:bodyPr/>
          <a:lstStyle>
            <a:lvl1pPr>
              <a:defRPr/>
            </a:lvl1pPr>
          </a:lstStyle>
          <a:p>
            <a:pPr>
              <a:defRPr/>
            </a:pPr>
            <a:endParaRPr lang="pt-BR"/>
          </a:p>
        </p:txBody>
      </p:sp>
      <p:sp>
        <p:nvSpPr>
          <p:cNvPr id="5" name="Rectangle 5"/>
          <p:cNvSpPr>
            <a:spLocks noGrp="1" noChangeArrowheads="1"/>
          </p:cNvSpPr>
          <p:nvPr>
            <p:ph type="ftr" sz="quarter" idx="11"/>
          </p:nvPr>
        </p:nvSpPr>
        <p:spPr>
          <a:ln/>
        </p:spPr>
        <p:txBody>
          <a:bodyPr/>
          <a:lstStyle>
            <a:lvl1pPr>
              <a:defRPr/>
            </a:lvl1pPr>
          </a:lstStyle>
          <a:p>
            <a:pPr>
              <a:defRPr/>
            </a:pPr>
            <a:endParaRPr lang="pt-BR"/>
          </a:p>
        </p:txBody>
      </p:sp>
      <p:sp>
        <p:nvSpPr>
          <p:cNvPr id="6" name="Rectangle 6"/>
          <p:cNvSpPr>
            <a:spLocks noGrp="1" noChangeArrowheads="1"/>
          </p:cNvSpPr>
          <p:nvPr>
            <p:ph type="sldNum" sz="quarter" idx="12"/>
          </p:nvPr>
        </p:nvSpPr>
        <p:spPr>
          <a:ln/>
        </p:spPr>
        <p:txBody>
          <a:bodyPr/>
          <a:lstStyle>
            <a:lvl1pPr>
              <a:defRPr/>
            </a:lvl1pPr>
          </a:lstStyle>
          <a:p>
            <a:pPr>
              <a:defRPr/>
            </a:pPr>
            <a:fld id="{F8A98ECC-957D-469E-8249-4080E1A563D0}" type="slidenum">
              <a:rPr lang="pt-BR"/>
              <a:pPr>
                <a:defRPr/>
              </a:pPr>
              <a:t>‹nº›</a:t>
            </a:fld>
            <a:endParaRPr lang="pt-BR" dirty="0"/>
          </a:p>
        </p:txBody>
      </p:sp>
    </p:spTree>
    <p:extLst>
      <p:ext uri="{BB962C8B-B14F-4D97-AF65-F5344CB8AC3E}">
        <p14:creationId xmlns:p14="http://schemas.microsoft.com/office/powerpoint/2010/main" val="27495161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pt-BR" smtClean="0"/>
              <a:t>Clique para editar o estilo do título mestre</a:t>
            </a:r>
            <a:endParaRPr lang="pt-BR"/>
          </a:p>
        </p:txBody>
      </p:sp>
      <p:sp>
        <p:nvSpPr>
          <p:cNvPr id="3" name="Espaço Reservado para Conteú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os estilos do texto mestre</a:t>
            </a:r>
          </a:p>
        </p:txBody>
      </p:sp>
      <p:sp>
        <p:nvSpPr>
          <p:cNvPr id="5" name="Espaço Reservado para Data 3"/>
          <p:cNvSpPr>
            <a:spLocks noGrp="1"/>
          </p:cNvSpPr>
          <p:nvPr>
            <p:ph type="dt" sz="half" idx="10"/>
          </p:nvPr>
        </p:nvSpPr>
        <p:spPr/>
        <p:txBody>
          <a:bodyPr/>
          <a:lstStyle>
            <a:lvl1pPr>
              <a:defRPr/>
            </a:lvl1pPr>
          </a:lstStyle>
          <a:p>
            <a:pPr>
              <a:defRPr/>
            </a:pPr>
            <a:endParaRPr lang="pt-BR"/>
          </a:p>
        </p:txBody>
      </p:sp>
      <p:sp>
        <p:nvSpPr>
          <p:cNvPr id="6" name="Espaço Reservado para Rodapé 4"/>
          <p:cNvSpPr>
            <a:spLocks noGrp="1"/>
          </p:cNvSpPr>
          <p:nvPr>
            <p:ph type="ftr" sz="quarter" idx="11"/>
          </p:nvPr>
        </p:nvSpPr>
        <p:spPr/>
        <p:txBody>
          <a:bodyPr/>
          <a:lstStyle>
            <a:lvl1pPr>
              <a:defRPr/>
            </a:lvl1pPr>
          </a:lstStyle>
          <a:p>
            <a:pPr>
              <a:defRPr/>
            </a:pPr>
            <a:endParaRPr lang="pt-BR"/>
          </a:p>
        </p:txBody>
      </p:sp>
      <p:sp>
        <p:nvSpPr>
          <p:cNvPr id="7" name="Espaço Reservado para Número de Slide 5"/>
          <p:cNvSpPr>
            <a:spLocks noGrp="1"/>
          </p:cNvSpPr>
          <p:nvPr>
            <p:ph type="sldNum" sz="quarter" idx="12"/>
          </p:nvPr>
        </p:nvSpPr>
        <p:spPr/>
        <p:txBody>
          <a:bodyPr/>
          <a:lstStyle>
            <a:lvl1pPr>
              <a:defRPr/>
            </a:lvl1pPr>
          </a:lstStyle>
          <a:p>
            <a:pPr>
              <a:defRPr/>
            </a:pPr>
            <a:fld id="{D1686749-B37E-40E8-B188-EBD87F936231}" type="slidenum">
              <a:rPr lang="pt-BR"/>
              <a:pPr>
                <a:defRPr/>
              </a:pPr>
              <a:t>‹nº›</a:t>
            </a:fld>
            <a:endParaRPr lang="pt-BR"/>
          </a:p>
        </p:txBody>
      </p:sp>
    </p:spTree>
    <p:extLst>
      <p:ext uri="{BB962C8B-B14F-4D97-AF65-F5344CB8AC3E}">
        <p14:creationId xmlns:p14="http://schemas.microsoft.com/office/powerpoint/2010/main" val="112623541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pt-BR" smtClean="0"/>
              <a:t>Clique para editar o estilo do título mestre</a:t>
            </a:r>
            <a:endParaRPr lang="pt-BR"/>
          </a:p>
        </p:txBody>
      </p:sp>
      <p:sp>
        <p:nvSpPr>
          <p:cNvPr id="3" name="Espaço Reservado para Imagem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pt-BR" noProof="0" smtClean="0"/>
          </a:p>
        </p:txBody>
      </p:sp>
      <p:sp>
        <p:nvSpPr>
          <p:cNvPr id="4" name="Espaço Reservado para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os estilos do texto mestre</a:t>
            </a:r>
          </a:p>
        </p:txBody>
      </p:sp>
      <p:sp>
        <p:nvSpPr>
          <p:cNvPr id="5" name="Espaço Reservado para Data 3"/>
          <p:cNvSpPr>
            <a:spLocks noGrp="1"/>
          </p:cNvSpPr>
          <p:nvPr>
            <p:ph type="dt" sz="half" idx="10"/>
          </p:nvPr>
        </p:nvSpPr>
        <p:spPr/>
        <p:txBody>
          <a:bodyPr/>
          <a:lstStyle>
            <a:lvl1pPr>
              <a:defRPr/>
            </a:lvl1pPr>
          </a:lstStyle>
          <a:p>
            <a:pPr>
              <a:defRPr/>
            </a:pPr>
            <a:endParaRPr lang="pt-BR"/>
          </a:p>
        </p:txBody>
      </p:sp>
      <p:sp>
        <p:nvSpPr>
          <p:cNvPr id="6" name="Espaço Reservado para Rodapé 4"/>
          <p:cNvSpPr>
            <a:spLocks noGrp="1"/>
          </p:cNvSpPr>
          <p:nvPr>
            <p:ph type="ftr" sz="quarter" idx="11"/>
          </p:nvPr>
        </p:nvSpPr>
        <p:spPr/>
        <p:txBody>
          <a:bodyPr/>
          <a:lstStyle>
            <a:lvl1pPr>
              <a:defRPr/>
            </a:lvl1pPr>
          </a:lstStyle>
          <a:p>
            <a:pPr>
              <a:defRPr/>
            </a:pPr>
            <a:endParaRPr lang="pt-BR"/>
          </a:p>
        </p:txBody>
      </p:sp>
      <p:sp>
        <p:nvSpPr>
          <p:cNvPr id="7" name="Espaço Reservado para Número de Slide 5"/>
          <p:cNvSpPr>
            <a:spLocks noGrp="1"/>
          </p:cNvSpPr>
          <p:nvPr>
            <p:ph type="sldNum" sz="quarter" idx="12"/>
          </p:nvPr>
        </p:nvSpPr>
        <p:spPr/>
        <p:txBody>
          <a:bodyPr/>
          <a:lstStyle>
            <a:lvl1pPr>
              <a:defRPr/>
            </a:lvl1pPr>
          </a:lstStyle>
          <a:p>
            <a:pPr>
              <a:defRPr/>
            </a:pPr>
            <a:fld id="{11371929-FFEE-4DC0-9E51-07235469F073}" type="slidenum">
              <a:rPr lang="pt-BR"/>
              <a:pPr>
                <a:defRPr/>
              </a:pPr>
              <a:t>‹nº›</a:t>
            </a:fld>
            <a:endParaRPr lang="pt-BR"/>
          </a:p>
        </p:txBody>
      </p:sp>
    </p:spTree>
    <p:extLst>
      <p:ext uri="{BB962C8B-B14F-4D97-AF65-F5344CB8AC3E}">
        <p14:creationId xmlns:p14="http://schemas.microsoft.com/office/powerpoint/2010/main" val="189283998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Texto Vertical 2"/>
          <p:cNvSpPr>
            <a:spLocks noGrp="1"/>
          </p:cNvSpPr>
          <p:nvPr>
            <p:ph type="body" orient="vert" idx="1"/>
          </p:nvPr>
        </p:nvSpPr>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lvl1pPr>
              <a:defRPr/>
            </a:lvl1pPr>
          </a:lstStyle>
          <a:p>
            <a:pPr>
              <a:defRPr/>
            </a:pPr>
            <a:endParaRPr lang="pt-BR"/>
          </a:p>
        </p:txBody>
      </p:sp>
      <p:sp>
        <p:nvSpPr>
          <p:cNvPr id="5" name="Espaço Reservado para Rodapé 4"/>
          <p:cNvSpPr>
            <a:spLocks noGrp="1"/>
          </p:cNvSpPr>
          <p:nvPr>
            <p:ph type="ftr" sz="quarter" idx="11"/>
          </p:nvPr>
        </p:nvSpPr>
        <p:spPr/>
        <p:txBody>
          <a:bodyPr/>
          <a:lstStyle>
            <a:lvl1pPr>
              <a:defRPr/>
            </a:lvl1pPr>
          </a:lstStyle>
          <a:p>
            <a:pPr>
              <a:defRPr/>
            </a:pPr>
            <a:endParaRPr lang="pt-BR"/>
          </a:p>
        </p:txBody>
      </p:sp>
      <p:sp>
        <p:nvSpPr>
          <p:cNvPr id="6" name="Espaço Reservado para Número de Slide 5"/>
          <p:cNvSpPr>
            <a:spLocks noGrp="1"/>
          </p:cNvSpPr>
          <p:nvPr>
            <p:ph type="sldNum" sz="quarter" idx="12"/>
          </p:nvPr>
        </p:nvSpPr>
        <p:spPr/>
        <p:txBody>
          <a:bodyPr/>
          <a:lstStyle>
            <a:lvl1pPr>
              <a:defRPr/>
            </a:lvl1pPr>
          </a:lstStyle>
          <a:p>
            <a:pPr>
              <a:defRPr/>
            </a:pPr>
            <a:fld id="{D02FF535-A460-4B6A-B443-1D9136EC0716}" type="slidenum">
              <a:rPr lang="pt-BR"/>
              <a:pPr>
                <a:defRPr/>
              </a:pPr>
              <a:t>‹nº›</a:t>
            </a:fld>
            <a:endParaRPr lang="pt-BR"/>
          </a:p>
        </p:txBody>
      </p:sp>
    </p:spTree>
    <p:extLst>
      <p:ext uri="{BB962C8B-B14F-4D97-AF65-F5344CB8AC3E}">
        <p14:creationId xmlns:p14="http://schemas.microsoft.com/office/powerpoint/2010/main" val="57438939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pt-BR" smtClean="0"/>
              <a:t>Clique para editar o estilo do título mestre</a:t>
            </a:r>
            <a:endParaRPr lang="pt-BR"/>
          </a:p>
        </p:txBody>
      </p:sp>
      <p:sp>
        <p:nvSpPr>
          <p:cNvPr id="3" name="Espaço Reservado para Texto Vertical 2"/>
          <p:cNvSpPr>
            <a:spLocks noGrp="1"/>
          </p:cNvSpPr>
          <p:nvPr>
            <p:ph type="body" orient="vert" idx="1"/>
          </p:nvPr>
        </p:nvSpPr>
        <p:spPr>
          <a:xfrm>
            <a:off x="457200" y="274638"/>
            <a:ext cx="6019800" cy="5851525"/>
          </a:xfrm>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lvl1pPr>
              <a:defRPr/>
            </a:lvl1pPr>
          </a:lstStyle>
          <a:p>
            <a:pPr>
              <a:defRPr/>
            </a:pPr>
            <a:endParaRPr lang="pt-BR"/>
          </a:p>
        </p:txBody>
      </p:sp>
      <p:sp>
        <p:nvSpPr>
          <p:cNvPr id="5" name="Espaço Reservado para Rodapé 4"/>
          <p:cNvSpPr>
            <a:spLocks noGrp="1"/>
          </p:cNvSpPr>
          <p:nvPr>
            <p:ph type="ftr" sz="quarter" idx="11"/>
          </p:nvPr>
        </p:nvSpPr>
        <p:spPr/>
        <p:txBody>
          <a:bodyPr/>
          <a:lstStyle>
            <a:lvl1pPr>
              <a:defRPr/>
            </a:lvl1pPr>
          </a:lstStyle>
          <a:p>
            <a:pPr>
              <a:defRPr/>
            </a:pPr>
            <a:endParaRPr lang="pt-BR"/>
          </a:p>
        </p:txBody>
      </p:sp>
      <p:sp>
        <p:nvSpPr>
          <p:cNvPr id="6" name="Espaço Reservado para Número de Slide 5"/>
          <p:cNvSpPr>
            <a:spLocks noGrp="1"/>
          </p:cNvSpPr>
          <p:nvPr>
            <p:ph type="sldNum" sz="quarter" idx="12"/>
          </p:nvPr>
        </p:nvSpPr>
        <p:spPr/>
        <p:txBody>
          <a:bodyPr/>
          <a:lstStyle>
            <a:lvl1pPr>
              <a:defRPr/>
            </a:lvl1pPr>
          </a:lstStyle>
          <a:p>
            <a:pPr>
              <a:defRPr/>
            </a:pPr>
            <a:fld id="{51837274-BBD7-430D-B218-FC1FA08EB746}" type="slidenum">
              <a:rPr lang="pt-BR"/>
              <a:pPr>
                <a:defRPr/>
              </a:pPr>
              <a:t>‹nº›</a:t>
            </a:fld>
            <a:endParaRPr lang="pt-BR"/>
          </a:p>
        </p:txBody>
      </p:sp>
    </p:spTree>
    <p:extLst>
      <p:ext uri="{BB962C8B-B14F-4D97-AF65-F5344CB8AC3E}">
        <p14:creationId xmlns:p14="http://schemas.microsoft.com/office/powerpoint/2010/main" val="93142047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3212976"/>
            <a:ext cx="1653952" cy="387474"/>
          </a:xfrm>
        </p:spPr>
        <p:txBody>
          <a:bodyPr/>
          <a:lstStyle/>
          <a:p>
            <a:r>
              <a:rPr lang="pt-BR" dirty="0" smtClean="0"/>
              <a:t>Clique para editar o estilo do título mestre</a:t>
            </a:r>
            <a:endParaRPr lang="pt-BR" dirty="0"/>
          </a:p>
        </p:txBody>
      </p:sp>
      <p:sp>
        <p:nvSpPr>
          <p:cNvPr id="3" name="Subtítulo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pt-BR" smtClean="0"/>
              <a:t>Clique para editar o estilo do subtítulo mestre</a:t>
            </a:r>
            <a:endParaRPr lang="pt-BR"/>
          </a:p>
        </p:txBody>
      </p:sp>
      <p:sp>
        <p:nvSpPr>
          <p:cNvPr id="4" name="Rectangle 4"/>
          <p:cNvSpPr>
            <a:spLocks noGrp="1" noChangeArrowheads="1"/>
          </p:cNvSpPr>
          <p:nvPr>
            <p:ph type="dt" sz="half" idx="10"/>
          </p:nvPr>
        </p:nvSpPr>
        <p:spPr>
          <a:ln/>
        </p:spPr>
        <p:txBody>
          <a:bodyPr/>
          <a:lstStyle>
            <a:lvl1pPr>
              <a:defRPr/>
            </a:lvl1pPr>
          </a:lstStyle>
          <a:p>
            <a:pPr>
              <a:defRPr/>
            </a:pPr>
            <a:endParaRPr lang="pt-BR"/>
          </a:p>
        </p:txBody>
      </p:sp>
      <p:sp>
        <p:nvSpPr>
          <p:cNvPr id="5" name="Rectangle 5"/>
          <p:cNvSpPr>
            <a:spLocks noGrp="1" noChangeArrowheads="1"/>
          </p:cNvSpPr>
          <p:nvPr>
            <p:ph type="ftr" sz="quarter" idx="11"/>
          </p:nvPr>
        </p:nvSpPr>
        <p:spPr>
          <a:ln/>
        </p:spPr>
        <p:txBody>
          <a:bodyPr/>
          <a:lstStyle>
            <a:lvl1pPr>
              <a:defRPr/>
            </a:lvl1pPr>
          </a:lstStyle>
          <a:p>
            <a:pPr>
              <a:defRPr/>
            </a:pPr>
            <a:endParaRPr lang="pt-BR"/>
          </a:p>
        </p:txBody>
      </p:sp>
      <p:sp>
        <p:nvSpPr>
          <p:cNvPr id="6" name="Rectangle 6"/>
          <p:cNvSpPr>
            <a:spLocks noGrp="1" noChangeArrowheads="1"/>
          </p:cNvSpPr>
          <p:nvPr>
            <p:ph type="sldNum" sz="quarter" idx="12"/>
          </p:nvPr>
        </p:nvSpPr>
        <p:spPr>
          <a:ln/>
        </p:spPr>
        <p:txBody>
          <a:bodyPr/>
          <a:lstStyle>
            <a:lvl1pPr>
              <a:defRPr/>
            </a:lvl1pPr>
          </a:lstStyle>
          <a:p>
            <a:pPr>
              <a:defRPr/>
            </a:pPr>
            <a:fld id="{B9DD7608-231D-4BF2-A0B1-D438B1B5F535}" type="slidenum">
              <a:rPr lang="pt-BR"/>
              <a:pPr>
                <a:defRPr/>
              </a:pPr>
              <a:t>‹nº›</a:t>
            </a:fld>
            <a:endParaRPr lang="pt-BR"/>
          </a:p>
        </p:txBody>
      </p:sp>
    </p:spTree>
    <p:extLst>
      <p:ext uri="{BB962C8B-B14F-4D97-AF65-F5344CB8AC3E}">
        <p14:creationId xmlns:p14="http://schemas.microsoft.com/office/powerpoint/2010/main" val="127147420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Conteúdo 2"/>
          <p:cNvSpPr>
            <a:spLocks noGrp="1"/>
          </p:cNvSpPr>
          <p:nvPr>
            <p:ph idx="1"/>
          </p:nvPr>
        </p:nvSpPr>
        <p:spPr/>
        <p:txBody>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Rectangle 4"/>
          <p:cNvSpPr>
            <a:spLocks noGrp="1" noChangeArrowheads="1"/>
          </p:cNvSpPr>
          <p:nvPr>
            <p:ph type="dt" sz="half" idx="10"/>
          </p:nvPr>
        </p:nvSpPr>
        <p:spPr>
          <a:ln/>
        </p:spPr>
        <p:txBody>
          <a:bodyPr/>
          <a:lstStyle>
            <a:lvl1pPr>
              <a:defRPr/>
            </a:lvl1pPr>
          </a:lstStyle>
          <a:p>
            <a:pPr>
              <a:defRPr/>
            </a:pPr>
            <a:endParaRPr lang="pt-BR"/>
          </a:p>
        </p:txBody>
      </p:sp>
      <p:sp>
        <p:nvSpPr>
          <p:cNvPr id="5" name="Rectangle 5"/>
          <p:cNvSpPr>
            <a:spLocks noGrp="1" noChangeArrowheads="1"/>
          </p:cNvSpPr>
          <p:nvPr>
            <p:ph type="ftr" sz="quarter" idx="11"/>
          </p:nvPr>
        </p:nvSpPr>
        <p:spPr>
          <a:ln/>
        </p:spPr>
        <p:txBody>
          <a:bodyPr/>
          <a:lstStyle>
            <a:lvl1pPr>
              <a:defRPr/>
            </a:lvl1pPr>
          </a:lstStyle>
          <a:p>
            <a:pPr>
              <a:defRPr/>
            </a:pPr>
            <a:endParaRPr lang="pt-BR"/>
          </a:p>
        </p:txBody>
      </p:sp>
      <p:sp>
        <p:nvSpPr>
          <p:cNvPr id="6" name="Rectangle 6"/>
          <p:cNvSpPr>
            <a:spLocks noGrp="1" noChangeArrowheads="1"/>
          </p:cNvSpPr>
          <p:nvPr>
            <p:ph type="sldNum" sz="quarter" idx="12"/>
          </p:nvPr>
        </p:nvSpPr>
        <p:spPr>
          <a:ln/>
        </p:spPr>
        <p:txBody>
          <a:bodyPr/>
          <a:lstStyle>
            <a:lvl1pPr>
              <a:defRPr/>
            </a:lvl1pPr>
          </a:lstStyle>
          <a:p>
            <a:pPr>
              <a:defRPr/>
            </a:pPr>
            <a:fld id="{F40E93AD-4701-477A-AA39-EF728D07D813}" type="slidenum">
              <a:rPr lang="pt-BR"/>
              <a:pPr>
                <a:defRPr/>
              </a:pPr>
              <a:t>‹nº›</a:t>
            </a:fld>
            <a:endParaRPr lang="pt-BR"/>
          </a:p>
        </p:txBody>
      </p:sp>
    </p:spTree>
    <p:extLst>
      <p:ext uri="{BB962C8B-B14F-4D97-AF65-F5344CB8AC3E}">
        <p14:creationId xmlns:p14="http://schemas.microsoft.com/office/powerpoint/2010/main" val="221962136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pt-BR" smtClean="0"/>
              <a:t>Clique para editar os estilos do texto mestre</a:t>
            </a:r>
          </a:p>
        </p:txBody>
      </p:sp>
      <p:sp>
        <p:nvSpPr>
          <p:cNvPr id="4" name="Rectangle 4"/>
          <p:cNvSpPr>
            <a:spLocks noGrp="1" noChangeArrowheads="1"/>
          </p:cNvSpPr>
          <p:nvPr>
            <p:ph type="dt" sz="half" idx="10"/>
          </p:nvPr>
        </p:nvSpPr>
        <p:spPr>
          <a:ln/>
        </p:spPr>
        <p:txBody>
          <a:bodyPr/>
          <a:lstStyle>
            <a:lvl1pPr>
              <a:defRPr/>
            </a:lvl1pPr>
          </a:lstStyle>
          <a:p>
            <a:pPr>
              <a:defRPr/>
            </a:pPr>
            <a:endParaRPr lang="pt-BR"/>
          </a:p>
        </p:txBody>
      </p:sp>
      <p:sp>
        <p:nvSpPr>
          <p:cNvPr id="5" name="Rectangle 5"/>
          <p:cNvSpPr>
            <a:spLocks noGrp="1" noChangeArrowheads="1"/>
          </p:cNvSpPr>
          <p:nvPr>
            <p:ph type="ftr" sz="quarter" idx="11"/>
          </p:nvPr>
        </p:nvSpPr>
        <p:spPr>
          <a:ln/>
        </p:spPr>
        <p:txBody>
          <a:bodyPr/>
          <a:lstStyle>
            <a:lvl1pPr>
              <a:defRPr/>
            </a:lvl1pPr>
          </a:lstStyle>
          <a:p>
            <a:pPr>
              <a:defRPr/>
            </a:pPr>
            <a:endParaRPr lang="pt-BR"/>
          </a:p>
        </p:txBody>
      </p:sp>
      <p:sp>
        <p:nvSpPr>
          <p:cNvPr id="6" name="Rectangle 6"/>
          <p:cNvSpPr>
            <a:spLocks noGrp="1" noChangeArrowheads="1"/>
          </p:cNvSpPr>
          <p:nvPr>
            <p:ph type="sldNum" sz="quarter" idx="12"/>
          </p:nvPr>
        </p:nvSpPr>
        <p:spPr>
          <a:ln/>
        </p:spPr>
        <p:txBody>
          <a:bodyPr/>
          <a:lstStyle>
            <a:lvl1pPr>
              <a:defRPr/>
            </a:lvl1pPr>
          </a:lstStyle>
          <a:p>
            <a:pPr>
              <a:defRPr/>
            </a:pPr>
            <a:fld id="{33841CE4-0F7D-45C7-A20E-7EF701A65A19}" type="slidenum">
              <a:rPr lang="pt-BR"/>
              <a:pPr>
                <a:defRPr/>
              </a:pPr>
              <a:t>‹nº›</a:t>
            </a:fld>
            <a:endParaRPr lang="pt-BR"/>
          </a:p>
        </p:txBody>
      </p:sp>
    </p:spTree>
    <p:extLst>
      <p:ext uri="{BB962C8B-B14F-4D97-AF65-F5344CB8AC3E}">
        <p14:creationId xmlns:p14="http://schemas.microsoft.com/office/powerpoint/2010/main" val="278395771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Conteúd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onteúd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Rectangle 4"/>
          <p:cNvSpPr>
            <a:spLocks noGrp="1" noChangeArrowheads="1"/>
          </p:cNvSpPr>
          <p:nvPr>
            <p:ph type="dt" sz="half" idx="10"/>
          </p:nvPr>
        </p:nvSpPr>
        <p:spPr>
          <a:ln/>
        </p:spPr>
        <p:txBody>
          <a:bodyPr/>
          <a:lstStyle>
            <a:lvl1pPr>
              <a:defRPr/>
            </a:lvl1pPr>
          </a:lstStyle>
          <a:p>
            <a:pPr>
              <a:defRPr/>
            </a:pPr>
            <a:endParaRPr lang="pt-BR"/>
          </a:p>
        </p:txBody>
      </p:sp>
      <p:sp>
        <p:nvSpPr>
          <p:cNvPr id="6" name="Rectangle 5"/>
          <p:cNvSpPr>
            <a:spLocks noGrp="1" noChangeArrowheads="1"/>
          </p:cNvSpPr>
          <p:nvPr>
            <p:ph type="ftr" sz="quarter" idx="11"/>
          </p:nvPr>
        </p:nvSpPr>
        <p:spPr>
          <a:ln/>
        </p:spPr>
        <p:txBody>
          <a:bodyPr/>
          <a:lstStyle>
            <a:lvl1pPr>
              <a:defRPr/>
            </a:lvl1pPr>
          </a:lstStyle>
          <a:p>
            <a:pPr>
              <a:defRPr/>
            </a:pPr>
            <a:endParaRPr lang="pt-BR"/>
          </a:p>
        </p:txBody>
      </p:sp>
      <p:sp>
        <p:nvSpPr>
          <p:cNvPr id="7" name="Rectangle 6"/>
          <p:cNvSpPr>
            <a:spLocks noGrp="1" noChangeArrowheads="1"/>
          </p:cNvSpPr>
          <p:nvPr>
            <p:ph type="sldNum" sz="quarter" idx="12"/>
          </p:nvPr>
        </p:nvSpPr>
        <p:spPr>
          <a:ln/>
        </p:spPr>
        <p:txBody>
          <a:bodyPr/>
          <a:lstStyle>
            <a:lvl1pPr>
              <a:defRPr/>
            </a:lvl1pPr>
          </a:lstStyle>
          <a:p>
            <a:pPr>
              <a:defRPr/>
            </a:pPr>
            <a:fld id="{CA8B4020-FEB2-4B2E-A180-523ED9167787}" type="slidenum">
              <a:rPr lang="pt-BR"/>
              <a:pPr>
                <a:defRPr/>
              </a:pPr>
              <a:t>‹nº›</a:t>
            </a:fld>
            <a:endParaRPr lang="pt-BR"/>
          </a:p>
        </p:txBody>
      </p:sp>
    </p:spTree>
    <p:extLst>
      <p:ext uri="{BB962C8B-B14F-4D97-AF65-F5344CB8AC3E}">
        <p14:creationId xmlns:p14="http://schemas.microsoft.com/office/powerpoint/2010/main" val="278789004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os estilos do texto mestre</a:t>
            </a:r>
          </a:p>
        </p:txBody>
      </p:sp>
      <p:sp>
        <p:nvSpPr>
          <p:cNvPr id="4" name="Espaço Reservado para Conteú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os estilos do texto mestre</a:t>
            </a:r>
          </a:p>
        </p:txBody>
      </p:sp>
      <p:sp>
        <p:nvSpPr>
          <p:cNvPr id="6" name="Espaço Reservado para Conteú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7" name="Rectangle 4"/>
          <p:cNvSpPr>
            <a:spLocks noGrp="1" noChangeArrowheads="1"/>
          </p:cNvSpPr>
          <p:nvPr>
            <p:ph type="dt" sz="half" idx="10"/>
          </p:nvPr>
        </p:nvSpPr>
        <p:spPr>
          <a:ln/>
        </p:spPr>
        <p:txBody>
          <a:bodyPr/>
          <a:lstStyle>
            <a:lvl1pPr>
              <a:defRPr/>
            </a:lvl1pPr>
          </a:lstStyle>
          <a:p>
            <a:pPr>
              <a:defRPr/>
            </a:pPr>
            <a:endParaRPr lang="pt-BR"/>
          </a:p>
        </p:txBody>
      </p:sp>
      <p:sp>
        <p:nvSpPr>
          <p:cNvPr id="8" name="Rectangle 5"/>
          <p:cNvSpPr>
            <a:spLocks noGrp="1" noChangeArrowheads="1"/>
          </p:cNvSpPr>
          <p:nvPr>
            <p:ph type="ftr" sz="quarter" idx="11"/>
          </p:nvPr>
        </p:nvSpPr>
        <p:spPr>
          <a:ln/>
        </p:spPr>
        <p:txBody>
          <a:bodyPr/>
          <a:lstStyle>
            <a:lvl1pPr>
              <a:defRPr/>
            </a:lvl1pPr>
          </a:lstStyle>
          <a:p>
            <a:pPr>
              <a:defRPr/>
            </a:pPr>
            <a:endParaRPr lang="pt-BR"/>
          </a:p>
        </p:txBody>
      </p:sp>
      <p:sp>
        <p:nvSpPr>
          <p:cNvPr id="9" name="Rectangle 6"/>
          <p:cNvSpPr>
            <a:spLocks noGrp="1" noChangeArrowheads="1"/>
          </p:cNvSpPr>
          <p:nvPr>
            <p:ph type="sldNum" sz="quarter" idx="12"/>
          </p:nvPr>
        </p:nvSpPr>
        <p:spPr>
          <a:ln/>
        </p:spPr>
        <p:txBody>
          <a:bodyPr/>
          <a:lstStyle>
            <a:lvl1pPr>
              <a:defRPr/>
            </a:lvl1pPr>
          </a:lstStyle>
          <a:p>
            <a:pPr>
              <a:defRPr/>
            </a:pPr>
            <a:fld id="{9768A1EE-A45B-4830-AEF4-3BE0370DABE0}" type="slidenum">
              <a:rPr lang="pt-BR"/>
              <a:pPr>
                <a:defRPr/>
              </a:pPr>
              <a:t>‹nº›</a:t>
            </a:fld>
            <a:endParaRPr lang="pt-BR"/>
          </a:p>
        </p:txBody>
      </p:sp>
    </p:spTree>
    <p:extLst>
      <p:ext uri="{BB962C8B-B14F-4D97-AF65-F5344CB8AC3E}">
        <p14:creationId xmlns:p14="http://schemas.microsoft.com/office/powerpoint/2010/main" val="20461921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Rectangle 4"/>
          <p:cNvSpPr>
            <a:spLocks noGrp="1" noChangeArrowheads="1"/>
          </p:cNvSpPr>
          <p:nvPr>
            <p:ph type="dt" sz="half" idx="10"/>
          </p:nvPr>
        </p:nvSpPr>
        <p:spPr>
          <a:ln/>
        </p:spPr>
        <p:txBody>
          <a:bodyPr/>
          <a:lstStyle>
            <a:lvl1pPr>
              <a:defRPr/>
            </a:lvl1pPr>
          </a:lstStyle>
          <a:p>
            <a:pPr>
              <a:defRPr/>
            </a:pPr>
            <a:endParaRPr lang="pt-BR"/>
          </a:p>
        </p:txBody>
      </p:sp>
      <p:sp>
        <p:nvSpPr>
          <p:cNvPr id="4" name="Rectangle 5"/>
          <p:cNvSpPr>
            <a:spLocks noGrp="1" noChangeArrowheads="1"/>
          </p:cNvSpPr>
          <p:nvPr>
            <p:ph type="ftr" sz="quarter" idx="11"/>
          </p:nvPr>
        </p:nvSpPr>
        <p:spPr>
          <a:ln/>
        </p:spPr>
        <p:txBody>
          <a:bodyPr/>
          <a:lstStyle>
            <a:lvl1pPr>
              <a:defRPr/>
            </a:lvl1pPr>
          </a:lstStyle>
          <a:p>
            <a:pPr>
              <a:defRPr/>
            </a:pPr>
            <a:endParaRPr lang="pt-BR"/>
          </a:p>
        </p:txBody>
      </p:sp>
      <p:sp>
        <p:nvSpPr>
          <p:cNvPr id="5" name="Rectangle 6"/>
          <p:cNvSpPr>
            <a:spLocks noGrp="1" noChangeArrowheads="1"/>
          </p:cNvSpPr>
          <p:nvPr>
            <p:ph type="sldNum" sz="quarter" idx="12"/>
          </p:nvPr>
        </p:nvSpPr>
        <p:spPr>
          <a:ln/>
        </p:spPr>
        <p:txBody>
          <a:bodyPr/>
          <a:lstStyle>
            <a:lvl1pPr>
              <a:defRPr/>
            </a:lvl1pPr>
          </a:lstStyle>
          <a:p>
            <a:pPr>
              <a:defRPr/>
            </a:pPr>
            <a:fld id="{95BCF99B-6D96-46A4-B571-D7CCF8FAA8EA}" type="slidenum">
              <a:rPr lang="pt-BR"/>
              <a:pPr>
                <a:defRPr/>
              </a:pPr>
              <a:t>‹nº›</a:t>
            </a:fld>
            <a:endParaRPr lang="pt-BR"/>
          </a:p>
        </p:txBody>
      </p:sp>
    </p:spTree>
    <p:extLst>
      <p:ext uri="{BB962C8B-B14F-4D97-AF65-F5344CB8AC3E}">
        <p14:creationId xmlns:p14="http://schemas.microsoft.com/office/powerpoint/2010/main" val="24954826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pt-BR" smtClean="0"/>
              <a:t>Clique para editar os estilos do texto mestre</a:t>
            </a:r>
          </a:p>
        </p:txBody>
      </p:sp>
      <p:sp>
        <p:nvSpPr>
          <p:cNvPr id="4" name="Rectangle 4"/>
          <p:cNvSpPr>
            <a:spLocks noGrp="1" noChangeArrowheads="1"/>
          </p:cNvSpPr>
          <p:nvPr>
            <p:ph type="dt" sz="half" idx="10"/>
          </p:nvPr>
        </p:nvSpPr>
        <p:spPr>
          <a:ln/>
        </p:spPr>
        <p:txBody>
          <a:bodyPr/>
          <a:lstStyle>
            <a:lvl1pPr>
              <a:defRPr/>
            </a:lvl1pPr>
          </a:lstStyle>
          <a:p>
            <a:pPr>
              <a:defRPr/>
            </a:pPr>
            <a:endParaRPr lang="pt-BR"/>
          </a:p>
        </p:txBody>
      </p:sp>
      <p:sp>
        <p:nvSpPr>
          <p:cNvPr id="5" name="Rectangle 5"/>
          <p:cNvSpPr>
            <a:spLocks noGrp="1" noChangeArrowheads="1"/>
          </p:cNvSpPr>
          <p:nvPr>
            <p:ph type="ftr" sz="quarter" idx="11"/>
          </p:nvPr>
        </p:nvSpPr>
        <p:spPr>
          <a:ln/>
        </p:spPr>
        <p:txBody>
          <a:bodyPr/>
          <a:lstStyle>
            <a:lvl1pPr>
              <a:defRPr/>
            </a:lvl1pPr>
          </a:lstStyle>
          <a:p>
            <a:pPr>
              <a:defRPr/>
            </a:pPr>
            <a:endParaRPr lang="pt-BR"/>
          </a:p>
        </p:txBody>
      </p:sp>
      <p:sp>
        <p:nvSpPr>
          <p:cNvPr id="6" name="Rectangle 6"/>
          <p:cNvSpPr>
            <a:spLocks noGrp="1" noChangeArrowheads="1"/>
          </p:cNvSpPr>
          <p:nvPr>
            <p:ph type="sldNum" sz="quarter" idx="12"/>
          </p:nvPr>
        </p:nvSpPr>
        <p:spPr>
          <a:ln/>
        </p:spPr>
        <p:txBody>
          <a:bodyPr/>
          <a:lstStyle>
            <a:lvl1pPr>
              <a:defRPr/>
            </a:lvl1pPr>
          </a:lstStyle>
          <a:p>
            <a:pPr>
              <a:defRPr/>
            </a:pPr>
            <a:fld id="{67A2E7F2-EF8F-4F27-8FDC-1B0B0A89F2E0}" type="slidenum">
              <a:rPr lang="pt-BR"/>
              <a:pPr>
                <a:defRPr/>
              </a:pPr>
              <a:t>‹nº›</a:t>
            </a:fld>
            <a:endParaRPr lang="pt-BR" dirty="0"/>
          </a:p>
        </p:txBody>
      </p:sp>
    </p:spTree>
    <p:extLst>
      <p:ext uri="{BB962C8B-B14F-4D97-AF65-F5344CB8AC3E}">
        <p14:creationId xmlns:p14="http://schemas.microsoft.com/office/powerpoint/2010/main" val="2759950674"/>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pt-BR"/>
          </a:p>
        </p:txBody>
      </p:sp>
      <p:sp>
        <p:nvSpPr>
          <p:cNvPr id="3" name="Rectangle 5"/>
          <p:cNvSpPr>
            <a:spLocks noGrp="1" noChangeArrowheads="1"/>
          </p:cNvSpPr>
          <p:nvPr>
            <p:ph type="ftr" sz="quarter" idx="11"/>
          </p:nvPr>
        </p:nvSpPr>
        <p:spPr>
          <a:ln/>
        </p:spPr>
        <p:txBody>
          <a:bodyPr/>
          <a:lstStyle>
            <a:lvl1pPr>
              <a:defRPr/>
            </a:lvl1pPr>
          </a:lstStyle>
          <a:p>
            <a:pPr>
              <a:defRPr/>
            </a:pPr>
            <a:endParaRPr lang="pt-BR"/>
          </a:p>
        </p:txBody>
      </p:sp>
      <p:sp>
        <p:nvSpPr>
          <p:cNvPr id="4" name="Rectangle 6"/>
          <p:cNvSpPr>
            <a:spLocks noGrp="1" noChangeArrowheads="1"/>
          </p:cNvSpPr>
          <p:nvPr>
            <p:ph type="sldNum" sz="quarter" idx="12"/>
          </p:nvPr>
        </p:nvSpPr>
        <p:spPr>
          <a:ln/>
        </p:spPr>
        <p:txBody>
          <a:bodyPr/>
          <a:lstStyle>
            <a:lvl1pPr>
              <a:defRPr/>
            </a:lvl1pPr>
          </a:lstStyle>
          <a:p>
            <a:pPr>
              <a:defRPr/>
            </a:pPr>
            <a:fld id="{27D1AD90-40C7-485E-A05A-24C6975CB30F}" type="slidenum">
              <a:rPr lang="pt-BR"/>
              <a:pPr>
                <a:defRPr/>
              </a:pPr>
              <a:t>‹nº›</a:t>
            </a:fld>
            <a:endParaRPr lang="pt-BR"/>
          </a:p>
        </p:txBody>
      </p:sp>
    </p:spTree>
    <p:extLst>
      <p:ext uri="{BB962C8B-B14F-4D97-AF65-F5344CB8AC3E}">
        <p14:creationId xmlns:p14="http://schemas.microsoft.com/office/powerpoint/2010/main" val="307235633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pt-BR" smtClean="0"/>
              <a:t>Clique para editar o estilo do título mestre</a:t>
            </a:r>
            <a:endParaRPr lang="pt-BR"/>
          </a:p>
        </p:txBody>
      </p:sp>
      <p:sp>
        <p:nvSpPr>
          <p:cNvPr id="3" name="Espaço Reservado para Conteú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os estilos do texto mestre</a:t>
            </a:r>
          </a:p>
        </p:txBody>
      </p:sp>
      <p:sp>
        <p:nvSpPr>
          <p:cNvPr id="5" name="Rectangle 4"/>
          <p:cNvSpPr>
            <a:spLocks noGrp="1" noChangeArrowheads="1"/>
          </p:cNvSpPr>
          <p:nvPr>
            <p:ph type="dt" sz="half" idx="10"/>
          </p:nvPr>
        </p:nvSpPr>
        <p:spPr>
          <a:ln/>
        </p:spPr>
        <p:txBody>
          <a:bodyPr/>
          <a:lstStyle>
            <a:lvl1pPr>
              <a:defRPr/>
            </a:lvl1pPr>
          </a:lstStyle>
          <a:p>
            <a:pPr>
              <a:defRPr/>
            </a:pPr>
            <a:endParaRPr lang="pt-BR"/>
          </a:p>
        </p:txBody>
      </p:sp>
      <p:sp>
        <p:nvSpPr>
          <p:cNvPr id="6" name="Rectangle 5"/>
          <p:cNvSpPr>
            <a:spLocks noGrp="1" noChangeArrowheads="1"/>
          </p:cNvSpPr>
          <p:nvPr>
            <p:ph type="ftr" sz="quarter" idx="11"/>
          </p:nvPr>
        </p:nvSpPr>
        <p:spPr>
          <a:ln/>
        </p:spPr>
        <p:txBody>
          <a:bodyPr/>
          <a:lstStyle>
            <a:lvl1pPr>
              <a:defRPr/>
            </a:lvl1pPr>
          </a:lstStyle>
          <a:p>
            <a:pPr>
              <a:defRPr/>
            </a:pPr>
            <a:endParaRPr lang="pt-BR"/>
          </a:p>
        </p:txBody>
      </p:sp>
      <p:sp>
        <p:nvSpPr>
          <p:cNvPr id="7" name="Rectangle 6"/>
          <p:cNvSpPr>
            <a:spLocks noGrp="1" noChangeArrowheads="1"/>
          </p:cNvSpPr>
          <p:nvPr>
            <p:ph type="sldNum" sz="quarter" idx="12"/>
          </p:nvPr>
        </p:nvSpPr>
        <p:spPr>
          <a:ln/>
        </p:spPr>
        <p:txBody>
          <a:bodyPr/>
          <a:lstStyle>
            <a:lvl1pPr>
              <a:defRPr/>
            </a:lvl1pPr>
          </a:lstStyle>
          <a:p>
            <a:pPr>
              <a:defRPr/>
            </a:pPr>
            <a:fld id="{0F4286F5-87AF-4818-8743-DF68A202CB96}" type="slidenum">
              <a:rPr lang="pt-BR"/>
              <a:pPr>
                <a:defRPr/>
              </a:pPr>
              <a:t>‹nº›</a:t>
            </a:fld>
            <a:endParaRPr lang="pt-BR"/>
          </a:p>
        </p:txBody>
      </p:sp>
    </p:spTree>
    <p:extLst>
      <p:ext uri="{BB962C8B-B14F-4D97-AF65-F5344CB8AC3E}">
        <p14:creationId xmlns:p14="http://schemas.microsoft.com/office/powerpoint/2010/main" val="71848847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pt-BR" smtClean="0"/>
              <a:t>Clique para editar o estilo do título mestre</a:t>
            </a:r>
            <a:endParaRPr lang="pt-BR"/>
          </a:p>
        </p:txBody>
      </p:sp>
      <p:sp>
        <p:nvSpPr>
          <p:cNvPr id="3" name="Espaço Reservado para Imagem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pt-BR" noProof="0" smtClean="0"/>
          </a:p>
        </p:txBody>
      </p:sp>
      <p:sp>
        <p:nvSpPr>
          <p:cNvPr id="4" name="Espaço Reservado para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os estilos do texto mestre</a:t>
            </a:r>
          </a:p>
        </p:txBody>
      </p:sp>
      <p:sp>
        <p:nvSpPr>
          <p:cNvPr id="5" name="Rectangle 4"/>
          <p:cNvSpPr>
            <a:spLocks noGrp="1" noChangeArrowheads="1"/>
          </p:cNvSpPr>
          <p:nvPr>
            <p:ph type="dt" sz="half" idx="10"/>
          </p:nvPr>
        </p:nvSpPr>
        <p:spPr>
          <a:ln/>
        </p:spPr>
        <p:txBody>
          <a:bodyPr/>
          <a:lstStyle>
            <a:lvl1pPr>
              <a:defRPr/>
            </a:lvl1pPr>
          </a:lstStyle>
          <a:p>
            <a:pPr>
              <a:defRPr/>
            </a:pPr>
            <a:endParaRPr lang="pt-BR"/>
          </a:p>
        </p:txBody>
      </p:sp>
      <p:sp>
        <p:nvSpPr>
          <p:cNvPr id="6" name="Rectangle 5"/>
          <p:cNvSpPr>
            <a:spLocks noGrp="1" noChangeArrowheads="1"/>
          </p:cNvSpPr>
          <p:nvPr>
            <p:ph type="ftr" sz="quarter" idx="11"/>
          </p:nvPr>
        </p:nvSpPr>
        <p:spPr>
          <a:ln/>
        </p:spPr>
        <p:txBody>
          <a:bodyPr/>
          <a:lstStyle>
            <a:lvl1pPr>
              <a:defRPr/>
            </a:lvl1pPr>
          </a:lstStyle>
          <a:p>
            <a:pPr>
              <a:defRPr/>
            </a:pPr>
            <a:endParaRPr lang="pt-BR"/>
          </a:p>
        </p:txBody>
      </p:sp>
      <p:sp>
        <p:nvSpPr>
          <p:cNvPr id="7" name="Rectangle 6"/>
          <p:cNvSpPr>
            <a:spLocks noGrp="1" noChangeArrowheads="1"/>
          </p:cNvSpPr>
          <p:nvPr>
            <p:ph type="sldNum" sz="quarter" idx="12"/>
          </p:nvPr>
        </p:nvSpPr>
        <p:spPr>
          <a:ln/>
        </p:spPr>
        <p:txBody>
          <a:bodyPr/>
          <a:lstStyle>
            <a:lvl1pPr>
              <a:defRPr/>
            </a:lvl1pPr>
          </a:lstStyle>
          <a:p>
            <a:pPr>
              <a:defRPr/>
            </a:pPr>
            <a:fld id="{5BBDF74F-3E9B-436A-AF27-47D98BF0BF0C}" type="slidenum">
              <a:rPr lang="pt-BR"/>
              <a:pPr>
                <a:defRPr/>
              </a:pPr>
              <a:t>‹nº›</a:t>
            </a:fld>
            <a:endParaRPr lang="pt-BR"/>
          </a:p>
        </p:txBody>
      </p:sp>
    </p:spTree>
    <p:extLst>
      <p:ext uri="{BB962C8B-B14F-4D97-AF65-F5344CB8AC3E}">
        <p14:creationId xmlns:p14="http://schemas.microsoft.com/office/powerpoint/2010/main" val="1042028221"/>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Texto Vertical 2"/>
          <p:cNvSpPr>
            <a:spLocks noGrp="1"/>
          </p:cNvSpPr>
          <p:nvPr>
            <p:ph type="body" orient="vert" idx="1"/>
          </p:nvPr>
        </p:nvSpPr>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Rectangle 4"/>
          <p:cNvSpPr>
            <a:spLocks noGrp="1" noChangeArrowheads="1"/>
          </p:cNvSpPr>
          <p:nvPr>
            <p:ph type="dt" sz="half" idx="10"/>
          </p:nvPr>
        </p:nvSpPr>
        <p:spPr>
          <a:ln/>
        </p:spPr>
        <p:txBody>
          <a:bodyPr/>
          <a:lstStyle>
            <a:lvl1pPr>
              <a:defRPr/>
            </a:lvl1pPr>
          </a:lstStyle>
          <a:p>
            <a:pPr>
              <a:defRPr/>
            </a:pPr>
            <a:endParaRPr lang="pt-BR"/>
          </a:p>
        </p:txBody>
      </p:sp>
      <p:sp>
        <p:nvSpPr>
          <p:cNvPr id="5" name="Rectangle 5"/>
          <p:cNvSpPr>
            <a:spLocks noGrp="1" noChangeArrowheads="1"/>
          </p:cNvSpPr>
          <p:nvPr>
            <p:ph type="ftr" sz="quarter" idx="11"/>
          </p:nvPr>
        </p:nvSpPr>
        <p:spPr>
          <a:ln/>
        </p:spPr>
        <p:txBody>
          <a:bodyPr/>
          <a:lstStyle>
            <a:lvl1pPr>
              <a:defRPr/>
            </a:lvl1pPr>
          </a:lstStyle>
          <a:p>
            <a:pPr>
              <a:defRPr/>
            </a:pPr>
            <a:endParaRPr lang="pt-BR"/>
          </a:p>
        </p:txBody>
      </p:sp>
      <p:sp>
        <p:nvSpPr>
          <p:cNvPr id="6" name="Rectangle 6"/>
          <p:cNvSpPr>
            <a:spLocks noGrp="1" noChangeArrowheads="1"/>
          </p:cNvSpPr>
          <p:nvPr>
            <p:ph type="sldNum" sz="quarter" idx="12"/>
          </p:nvPr>
        </p:nvSpPr>
        <p:spPr>
          <a:ln/>
        </p:spPr>
        <p:txBody>
          <a:bodyPr/>
          <a:lstStyle>
            <a:lvl1pPr>
              <a:defRPr/>
            </a:lvl1pPr>
          </a:lstStyle>
          <a:p>
            <a:pPr>
              <a:defRPr/>
            </a:pPr>
            <a:fld id="{6AE29F62-784F-40F9-AB7F-B6E87917B5DB}" type="slidenum">
              <a:rPr lang="pt-BR"/>
              <a:pPr>
                <a:defRPr/>
              </a:pPr>
              <a:t>‹nº›</a:t>
            </a:fld>
            <a:endParaRPr lang="pt-BR"/>
          </a:p>
        </p:txBody>
      </p:sp>
    </p:spTree>
    <p:extLst>
      <p:ext uri="{BB962C8B-B14F-4D97-AF65-F5344CB8AC3E}">
        <p14:creationId xmlns:p14="http://schemas.microsoft.com/office/powerpoint/2010/main" val="2116694765"/>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pt-BR" smtClean="0"/>
              <a:t>Clique para editar o estilo do título mestre</a:t>
            </a:r>
            <a:endParaRPr lang="pt-BR"/>
          </a:p>
        </p:txBody>
      </p:sp>
      <p:sp>
        <p:nvSpPr>
          <p:cNvPr id="3" name="Espaço Reservado para Texto Vertical 2"/>
          <p:cNvSpPr>
            <a:spLocks noGrp="1"/>
          </p:cNvSpPr>
          <p:nvPr>
            <p:ph type="body" orient="vert" idx="1"/>
          </p:nvPr>
        </p:nvSpPr>
        <p:spPr>
          <a:xfrm>
            <a:off x="457200" y="274638"/>
            <a:ext cx="6019800" cy="5851525"/>
          </a:xfrm>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Rectangle 4"/>
          <p:cNvSpPr>
            <a:spLocks noGrp="1" noChangeArrowheads="1"/>
          </p:cNvSpPr>
          <p:nvPr>
            <p:ph type="dt" sz="half" idx="10"/>
          </p:nvPr>
        </p:nvSpPr>
        <p:spPr>
          <a:ln/>
        </p:spPr>
        <p:txBody>
          <a:bodyPr/>
          <a:lstStyle>
            <a:lvl1pPr>
              <a:defRPr/>
            </a:lvl1pPr>
          </a:lstStyle>
          <a:p>
            <a:pPr>
              <a:defRPr/>
            </a:pPr>
            <a:endParaRPr lang="pt-BR"/>
          </a:p>
        </p:txBody>
      </p:sp>
      <p:sp>
        <p:nvSpPr>
          <p:cNvPr id="5" name="Rectangle 5"/>
          <p:cNvSpPr>
            <a:spLocks noGrp="1" noChangeArrowheads="1"/>
          </p:cNvSpPr>
          <p:nvPr>
            <p:ph type="ftr" sz="quarter" idx="11"/>
          </p:nvPr>
        </p:nvSpPr>
        <p:spPr>
          <a:ln/>
        </p:spPr>
        <p:txBody>
          <a:bodyPr/>
          <a:lstStyle>
            <a:lvl1pPr>
              <a:defRPr/>
            </a:lvl1pPr>
          </a:lstStyle>
          <a:p>
            <a:pPr>
              <a:defRPr/>
            </a:pPr>
            <a:endParaRPr lang="pt-BR"/>
          </a:p>
        </p:txBody>
      </p:sp>
      <p:sp>
        <p:nvSpPr>
          <p:cNvPr id="6" name="Rectangle 6"/>
          <p:cNvSpPr>
            <a:spLocks noGrp="1" noChangeArrowheads="1"/>
          </p:cNvSpPr>
          <p:nvPr>
            <p:ph type="sldNum" sz="quarter" idx="12"/>
          </p:nvPr>
        </p:nvSpPr>
        <p:spPr>
          <a:ln/>
        </p:spPr>
        <p:txBody>
          <a:bodyPr/>
          <a:lstStyle>
            <a:lvl1pPr>
              <a:defRPr/>
            </a:lvl1pPr>
          </a:lstStyle>
          <a:p>
            <a:pPr>
              <a:defRPr/>
            </a:pPr>
            <a:fld id="{AF4665BD-4363-4A79-A2D1-8F0C5A4F36AF}" type="slidenum">
              <a:rPr lang="pt-BR"/>
              <a:pPr>
                <a:defRPr/>
              </a:pPr>
              <a:t>‹nº›</a:t>
            </a:fld>
            <a:endParaRPr lang="pt-BR"/>
          </a:p>
        </p:txBody>
      </p:sp>
    </p:spTree>
    <p:extLst>
      <p:ext uri="{BB962C8B-B14F-4D97-AF65-F5344CB8AC3E}">
        <p14:creationId xmlns:p14="http://schemas.microsoft.com/office/powerpoint/2010/main" val="2967785560"/>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xAndObj" preserve="1">
  <p:cSld name="Título, texto e conteúdo">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1143000"/>
          </a:xfrm>
        </p:spPr>
        <p:txBody>
          <a:bodyPr/>
          <a:lstStyle/>
          <a:p>
            <a:r>
              <a:rPr lang="pt-BR" smtClean="0"/>
              <a:t>Clique para editar o estilo do título mestre</a:t>
            </a:r>
            <a:endParaRPr lang="pt-BR"/>
          </a:p>
        </p:txBody>
      </p:sp>
      <p:sp>
        <p:nvSpPr>
          <p:cNvPr id="3" name="Espaço Reservado para Texto 2"/>
          <p:cNvSpPr>
            <a:spLocks noGrp="1"/>
          </p:cNvSpPr>
          <p:nvPr>
            <p:ph type="body" sz="half" idx="1"/>
          </p:nvPr>
        </p:nvSpPr>
        <p:spPr>
          <a:xfrm>
            <a:off x="457200" y="1600200"/>
            <a:ext cx="4038600" cy="4525963"/>
          </a:xfrm>
        </p:spPr>
        <p:txBody>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onteúdo 3"/>
          <p:cNvSpPr>
            <a:spLocks noGrp="1"/>
          </p:cNvSpPr>
          <p:nvPr>
            <p:ph sz="half" idx="2"/>
          </p:nvPr>
        </p:nvSpPr>
        <p:spPr>
          <a:xfrm>
            <a:off x="4648200" y="1600200"/>
            <a:ext cx="4038600" cy="4525963"/>
          </a:xfrm>
        </p:spPr>
        <p:txBody>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Rectangle 4"/>
          <p:cNvSpPr>
            <a:spLocks noGrp="1" noChangeArrowheads="1"/>
          </p:cNvSpPr>
          <p:nvPr>
            <p:ph type="dt" sz="half" idx="10"/>
          </p:nvPr>
        </p:nvSpPr>
        <p:spPr>
          <a:ln/>
        </p:spPr>
        <p:txBody>
          <a:bodyPr/>
          <a:lstStyle>
            <a:lvl1pPr>
              <a:defRPr/>
            </a:lvl1pPr>
          </a:lstStyle>
          <a:p>
            <a:pPr>
              <a:defRPr/>
            </a:pPr>
            <a:endParaRPr lang="pt-BR"/>
          </a:p>
        </p:txBody>
      </p:sp>
      <p:sp>
        <p:nvSpPr>
          <p:cNvPr id="6" name="Rectangle 5"/>
          <p:cNvSpPr>
            <a:spLocks noGrp="1" noChangeArrowheads="1"/>
          </p:cNvSpPr>
          <p:nvPr>
            <p:ph type="ftr" sz="quarter" idx="11"/>
          </p:nvPr>
        </p:nvSpPr>
        <p:spPr>
          <a:ln/>
        </p:spPr>
        <p:txBody>
          <a:bodyPr/>
          <a:lstStyle>
            <a:lvl1pPr>
              <a:defRPr/>
            </a:lvl1pPr>
          </a:lstStyle>
          <a:p>
            <a:pPr>
              <a:defRPr/>
            </a:pPr>
            <a:endParaRPr lang="pt-BR"/>
          </a:p>
        </p:txBody>
      </p:sp>
      <p:sp>
        <p:nvSpPr>
          <p:cNvPr id="7" name="Rectangle 6"/>
          <p:cNvSpPr>
            <a:spLocks noGrp="1" noChangeArrowheads="1"/>
          </p:cNvSpPr>
          <p:nvPr>
            <p:ph type="sldNum" sz="quarter" idx="12"/>
          </p:nvPr>
        </p:nvSpPr>
        <p:spPr>
          <a:ln/>
        </p:spPr>
        <p:txBody>
          <a:bodyPr/>
          <a:lstStyle>
            <a:lvl1pPr>
              <a:defRPr/>
            </a:lvl1pPr>
          </a:lstStyle>
          <a:p>
            <a:pPr>
              <a:defRPr/>
            </a:pPr>
            <a:fld id="{914E2B53-5350-4395-8815-FEAD20B44B22}" type="slidenum">
              <a:rPr lang="pt-BR"/>
              <a:pPr>
                <a:defRPr/>
              </a:pPr>
              <a:t>‹nº›</a:t>
            </a:fld>
            <a:endParaRPr lang="pt-BR"/>
          </a:p>
        </p:txBody>
      </p:sp>
    </p:spTree>
    <p:extLst>
      <p:ext uri="{BB962C8B-B14F-4D97-AF65-F5344CB8AC3E}">
        <p14:creationId xmlns:p14="http://schemas.microsoft.com/office/powerpoint/2010/main" val="1674624987"/>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pt-BR" smtClean="0"/>
              <a:t>Clique para editar o estilo do título mestre</a:t>
            </a:r>
            <a:endParaRPr lang="pt-BR"/>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smtClean="0"/>
              <a:t>Clique para editar o estilo do subtítulo mestre</a:t>
            </a:r>
            <a:endParaRPr lang="pt-BR"/>
          </a:p>
        </p:txBody>
      </p:sp>
      <p:sp>
        <p:nvSpPr>
          <p:cNvPr id="4" name="Espaço Reservado para Data 3"/>
          <p:cNvSpPr>
            <a:spLocks noGrp="1"/>
          </p:cNvSpPr>
          <p:nvPr>
            <p:ph type="dt" sz="half" idx="10"/>
          </p:nvPr>
        </p:nvSpPr>
        <p:spPr/>
        <p:txBody>
          <a:bodyPr/>
          <a:lstStyle>
            <a:lvl1pPr>
              <a:defRPr/>
            </a:lvl1pPr>
          </a:lstStyle>
          <a:p>
            <a:pPr>
              <a:defRPr/>
            </a:pPr>
            <a:endParaRPr lang="pt-BR"/>
          </a:p>
        </p:txBody>
      </p:sp>
      <p:sp>
        <p:nvSpPr>
          <p:cNvPr id="5" name="Espaço Reservado para Rodapé 4"/>
          <p:cNvSpPr>
            <a:spLocks noGrp="1"/>
          </p:cNvSpPr>
          <p:nvPr>
            <p:ph type="ftr" sz="quarter" idx="11"/>
          </p:nvPr>
        </p:nvSpPr>
        <p:spPr/>
        <p:txBody>
          <a:bodyPr/>
          <a:lstStyle>
            <a:lvl1pPr>
              <a:defRPr/>
            </a:lvl1pPr>
          </a:lstStyle>
          <a:p>
            <a:pPr>
              <a:defRPr/>
            </a:pPr>
            <a:endParaRPr lang="pt-BR"/>
          </a:p>
        </p:txBody>
      </p:sp>
      <p:sp>
        <p:nvSpPr>
          <p:cNvPr id="6" name="Espaço Reservado para Número de Slide 5"/>
          <p:cNvSpPr>
            <a:spLocks noGrp="1"/>
          </p:cNvSpPr>
          <p:nvPr>
            <p:ph type="sldNum" sz="quarter" idx="12"/>
          </p:nvPr>
        </p:nvSpPr>
        <p:spPr/>
        <p:txBody>
          <a:bodyPr/>
          <a:lstStyle>
            <a:lvl1pPr>
              <a:defRPr/>
            </a:lvl1pPr>
          </a:lstStyle>
          <a:p>
            <a:pPr>
              <a:defRPr/>
            </a:pPr>
            <a:fld id="{9AFF710A-806C-4D87-9067-1CA400D36CC9}" type="slidenum">
              <a:rPr lang="pt-BR"/>
              <a:pPr>
                <a:defRPr/>
              </a:pPr>
              <a:t>‹nº›</a:t>
            </a:fld>
            <a:endParaRPr lang="pt-BR"/>
          </a:p>
        </p:txBody>
      </p:sp>
    </p:spTree>
    <p:extLst>
      <p:ext uri="{BB962C8B-B14F-4D97-AF65-F5344CB8AC3E}">
        <p14:creationId xmlns:p14="http://schemas.microsoft.com/office/powerpoint/2010/main" val="2701516106"/>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Conteúdo 2"/>
          <p:cNvSpPr>
            <a:spLocks noGrp="1"/>
          </p:cNvSpPr>
          <p:nvPr>
            <p:ph idx="1"/>
          </p:nvPr>
        </p:nvSpPr>
        <p:spPr/>
        <p:txBody>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lvl1pPr>
              <a:defRPr/>
            </a:lvl1pPr>
          </a:lstStyle>
          <a:p>
            <a:pPr>
              <a:defRPr/>
            </a:pPr>
            <a:endParaRPr lang="pt-BR"/>
          </a:p>
        </p:txBody>
      </p:sp>
      <p:sp>
        <p:nvSpPr>
          <p:cNvPr id="5" name="Espaço Reservado para Rodapé 4"/>
          <p:cNvSpPr>
            <a:spLocks noGrp="1"/>
          </p:cNvSpPr>
          <p:nvPr>
            <p:ph type="ftr" sz="quarter" idx="11"/>
          </p:nvPr>
        </p:nvSpPr>
        <p:spPr/>
        <p:txBody>
          <a:bodyPr/>
          <a:lstStyle>
            <a:lvl1pPr>
              <a:defRPr/>
            </a:lvl1pPr>
          </a:lstStyle>
          <a:p>
            <a:pPr>
              <a:defRPr/>
            </a:pPr>
            <a:endParaRPr lang="pt-BR"/>
          </a:p>
        </p:txBody>
      </p:sp>
      <p:sp>
        <p:nvSpPr>
          <p:cNvPr id="6" name="Espaço Reservado para Número de Slide 5"/>
          <p:cNvSpPr>
            <a:spLocks noGrp="1"/>
          </p:cNvSpPr>
          <p:nvPr>
            <p:ph type="sldNum" sz="quarter" idx="12"/>
          </p:nvPr>
        </p:nvSpPr>
        <p:spPr/>
        <p:txBody>
          <a:bodyPr/>
          <a:lstStyle>
            <a:lvl1pPr>
              <a:defRPr/>
            </a:lvl1pPr>
          </a:lstStyle>
          <a:p>
            <a:pPr>
              <a:defRPr/>
            </a:pPr>
            <a:fld id="{D26B9C2E-8AA2-4325-AB55-49D293DF1B2A}" type="slidenum">
              <a:rPr lang="pt-BR"/>
              <a:pPr>
                <a:defRPr/>
              </a:pPr>
              <a:t>‹nº›</a:t>
            </a:fld>
            <a:endParaRPr lang="pt-BR"/>
          </a:p>
        </p:txBody>
      </p:sp>
    </p:spTree>
    <p:extLst>
      <p:ext uri="{BB962C8B-B14F-4D97-AF65-F5344CB8AC3E}">
        <p14:creationId xmlns:p14="http://schemas.microsoft.com/office/powerpoint/2010/main" val="616650484"/>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os estilos do texto mestre</a:t>
            </a:r>
          </a:p>
        </p:txBody>
      </p:sp>
      <p:sp>
        <p:nvSpPr>
          <p:cNvPr id="4" name="Espaço Reservado para Data 3"/>
          <p:cNvSpPr>
            <a:spLocks noGrp="1"/>
          </p:cNvSpPr>
          <p:nvPr>
            <p:ph type="dt" sz="half" idx="10"/>
          </p:nvPr>
        </p:nvSpPr>
        <p:spPr/>
        <p:txBody>
          <a:bodyPr/>
          <a:lstStyle>
            <a:lvl1pPr>
              <a:defRPr/>
            </a:lvl1pPr>
          </a:lstStyle>
          <a:p>
            <a:pPr>
              <a:defRPr/>
            </a:pPr>
            <a:endParaRPr lang="pt-BR"/>
          </a:p>
        </p:txBody>
      </p:sp>
      <p:sp>
        <p:nvSpPr>
          <p:cNvPr id="5" name="Espaço Reservado para Rodapé 4"/>
          <p:cNvSpPr>
            <a:spLocks noGrp="1"/>
          </p:cNvSpPr>
          <p:nvPr>
            <p:ph type="ftr" sz="quarter" idx="11"/>
          </p:nvPr>
        </p:nvSpPr>
        <p:spPr/>
        <p:txBody>
          <a:bodyPr/>
          <a:lstStyle>
            <a:lvl1pPr>
              <a:defRPr/>
            </a:lvl1pPr>
          </a:lstStyle>
          <a:p>
            <a:pPr>
              <a:defRPr/>
            </a:pPr>
            <a:endParaRPr lang="pt-BR"/>
          </a:p>
        </p:txBody>
      </p:sp>
      <p:sp>
        <p:nvSpPr>
          <p:cNvPr id="6" name="Espaço Reservado para Número de Slide 5"/>
          <p:cNvSpPr>
            <a:spLocks noGrp="1"/>
          </p:cNvSpPr>
          <p:nvPr>
            <p:ph type="sldNum" sz="quarter" idx="12"/>
          </p:nvPr>
        </p:nvSpPr>
        <p:spPr/>
        <p:txBody>
          <a:bodyPr/>
          <a:lstStyle>
            <a:lvl1pPr>
              <a:defRPr/>
            </a:lvl1pPr>
          </a:lstStyle>
          <a:p>
            <a:pPr>
              <a:defRPr/>
            </a:pPr>
            <a:fld id="{1AC9724D-3C90-4730-9DAE-DDEF62427AA4}" type="slidenum">
              <a:rPr lang="pt-BR"/>
              <a:pPr>
                <a:defRPr/>
              </a:pPr>
              <a:t>‹nº›</a:t>
            </a:fld>
            <a:endParaRPr lang="pt-BR"/>
          </a:p>
        </p:txBody>
      </p:sp>
    </p:spTree>
    <p:extLst>
      <p:ext uri="{BB962C8B-B14F-4D97-AF65-F5344CB8AC3E}">
        <p14:creationId xmlns:p14="http://schemas.microsoft.com/office/powerpoint/2010/main" val="920355642"/>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Conteúd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onteúd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Data 3"/>
          <p:cNvSpPr>
            <a:spLocks noGrp="1"/>
          </p:cNvSpPr>
          <p:nvPr>
            <p:ph type="dt" sz="half" idx="10"/>
          </p:nvPr>
        </p:nvSpPr>
        <p:spPr/>
        <p:txBody>
          <a:bodyPr/>
          <a:lstStyle>
            <a:lvl1pPr>
              <a:defRPr/>
            </a:lvl1pPr>
          </a:lstStyle>
          <a:p>
            <a:pPr>
              <a:defRPr/>
            </a:pPr>
            <a:endParaRPr lang="pt-BR"/>
          </a:p>
        </p:txBody>
      </p:sp>
      <p:sp>
        <p:nvSpPr>
          <p:cNvPr id="6" name="Espaço Reservado para Rodapé 4"/>
          <p:cNvSpPr>
            <a:spLocks noGrp="1"/>
          </p:cNvSpPr>
          <p:nvPr>
            <p:ph type="ftr" sz="quarter" idx="11"/>
          </p:nvPr>
        </p:nvSpPr>
        <p:spPr/>
        <p:txBody>
          <a:bodyPr/>
          <a:lstStyle>
            <a:lvl1pPr>
              <a:defRPr/>
            </a:lvl1pPr>
          </a:lstStyle>
          <a:p>
            <a:pPr>
              <a:defRPr/>
            </a:pPr>
            <a:endParaRPr lang="pt-BR"/>
          </a:p>
        </p:txBody>
      </p:sp>
      <p:sp>
        <p:nvSpPr>
          <p:cNvPr id="7" name="Espaço Reservado para Número de Slide 5"/>
          <p:cNvSpPr>
            <a:spLocks noGrp="1"/>
          </p:cNvSpPr>
          <p:nvPr>
            <p:ph type="sldNum" sz="quarter" idx="12"/>
          </p:nvPr>
        </p:nvSpPr>
        <p:spPr/>
        <p:txBody>
          <a:bodyPr/>
          <a:lstStyle>
            <a:lvl1pPr>
              <a:defRPr/>
            </a:lvl1pPr>
          </a:lstStyle>
          <a:p>
            <a:pPr>
              <a:defRPr/>
            </a:pPr>
            <a:fld id="{758541FB-4876-4AF2-ACAE-A45F6B46AEBB}" type="slidenum">
              <a:rPr lang="pt-BR"/>
              <a:pPr>
                <a:defRPr/>
              </a:pPr>
              <a:t>‹nº›</a:t>
            </a:fld>
            <a:endParaRPr lang="pt-BR"/>
          </a:p>
        </p:txBody>
      </p:sp>
    </p:spTree>
    <p:extLst>
      <p:ext uri="{BB962C8B-B14F-4D97-AF65-F5344CB8AC3E}">
        <p14:creationId xmlns:p14="http://schemas.microsoft.com/office/powerpoint/2010/main" val="39566105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Conteúd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onteúd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Rectangle 4"/>
          <p:cNvSpPr>
            <a:spLocks noGrp="1" noChangeArrowheads="1"/>
          </p:cNvSpPr>
          <p:nvPr>
            <p:ph type="dt" sz="half" idx="10"/>
          </p:nvPr>
        </p:nvSpPr>
        <p:spPr>
          <a:ln/>
        </p:spPr>
        <p:txBody>
          <a:bodyPr/>
          <a:lstStyle>
            <a:lvl1pPr>
              <a:defRPr/>
            </a:lvl1pPr>
          </a:lstStyle>
          <a:p>
            <a:pPr>
              <a:defRPr/>
            </a:pPr>
            <a:endParaRPr lang="pt-BR"/>
          </a:p>
        </p:txBody>
      </p:sp>
      <p:sp>
        <p:nvSpPr>
          <p:cNvPr id="6" name="Rectangle 5"/>
          <p:cNvSpPr>
            <a:spLocks noGrp="1" noChangeArrowheads="1"/>
          </p:cNvSpPr>
          <p:nvPr>
            <p:ph type="ftr" sz="quarter" idx="11"/>
          </p:nvPr>
        </p:nvSpPr>
        <p:spPr>
          <a:ln/>
        </p:spPr>
        <p:txBody>
          <a:bodyPr/>
          <a:lstStyle>
            <a:lvl1pPr>
              <a:defRPr/>
            </a:lvl1pPr>
          </a:lstStyle>
          <a:p>
            <a:pPr>
              <a:defRPr/>
            </a:pPr>
            <a:endParaRPr lang="pt-BR"/>
          </a:p>
        </p:txBody>
      </p:sp>
      <p:sp>
        <p:nvSpPr>
          <p:cNvPr id="7" name="Rectangle 6"/>
          <p:cNvSpPr>
            <a:spLocks noGrp="1" noChangeArrowheads="1"/>
          </p:cNvSpPr>
          <p:nvPr>
            <p:ph type="sldNum" sz="quarter" idx="12"/>
          </p:nvPr>
        </p:nvSpPr>
        <p:spPr>
          <a:ln/>
        </p:spPr>
        <p:txBody>
          <a:bodyPr/>
          <a:lstStyle>
            <a:lvl1pPr>
              <a:defRPr/>
            </a:lvl1pPr>
          </a:lstStyle>
          <a:p>
            <a:pPr>
              <a:defRPr/>
            </a:pPr>
            <a:fld id="{9D5C0321-83B4-4E62-AE75-14D7727A8FC5}" type="slidenum">
              <a:rPr lang="pt-BR"/>
              <a:pPr>
                <a:defRPr/>
              </a:pPr>
              <a:t>‹nº›</a:t>
            </a:fld>
            <a:endParaRPr lang="pt-BR" dirty="0"/>
          </a:p>
        </p:txBody>
      </p:sp>
    </p:spTree>
    <p:extLst>
      <p:ext uri="{BB962C8B-B14F-4D97-AF65-F5344CB8AC3E}">
        <p14:creationId xmlns:p14="http://schemas.microsoft.com/office/powerpoint/2010/main" val="1923481672"/>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os estilos do texto mestre</a:t>
            </a:r>
          </a:p>
        </p:txBody>
      </p:sp>
      <p:sp>
        <p:nvSpPr>
          <p:cNvPr id="4" name="Espaço Reservado para Conteú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os estilos do texto mestre</a:t>
            </a:r>
          </a:p>
        </p:txBody>
      </p:sp>
      <p:sp>
        <p:nvSpPr>
          <p:cNvPr id="6" name="Espaço Reservado para Conteú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7" name="Espaço Reservado para Data 3"/>
          <p:cNvSpPr>
            <a:spLocks noGrp="1"/>
          </p:cNvSpPr>
          <p:nvPr>
            <p:ph type="dt" sz="half" idx="10"/>
          </p:nvPr>
        </p:nvSpPr>
        <p:spPr/>
        <p:txBody>
          <a:bodyPr/>
          <a:lstStyle>
            <a:lvl1pPr>
              <a:defRPr/>
            </a:lvl1pPr>
          </a:lstStyle>
          <a:p>
            <a:pPr>
              <a:defRPr/>
            </a:pPr>
            <a:endParaRPr lang="pt-BR"/>
          </a:p>
        </p:txBody>
      </p:sp>
      <p:sp>
        <p:nvSpPr>
          <p:cNvPr id="8" name="Espaço Reservado para Rodapé 4"/>
          <p:cNvSpPr>
            <a:spLocks noGrp="1"/>
          </p:cNvSpPr>
          <p:nvPr>
            <p:ph type="ftr" sz="quarter" idx="11"/>
          </p:nvPr>
        </p:nvSpPr>
        <p:spPr/>
        <p:txBody>
          <a:bodyPr/>
          <a:lstStyle>
            <a:lvl1pPr>
              <a:defRPr/>
            </a:lvl1pPr>
          </a:lstStyle>
          <a:p>
            <a:pPr>
              <a:defRPr/>
            </a:pPr>
            <a:endParaRPr lang="pt-BR"/>
          </a:p>
        </p:txBody>
      </p:sp>
      <p:sp>
        <p:nvSpPr>
          <p:cNvPr id="9" name="Espaço Reservado para Número de Slide 5"/>
          <p:cNvSpPr>
            <a:spLocks noGrp="1"/>
          </p:cNvSpPr>
          <p:nvPr>
            <p:ph type="sldNum" sz="quarter" idx="12"/>
          </p:nvPr>
        </p:nvSpPr>
        <p:spPr/>
        <p:txBody>
          <a:bodyPr/>
          <a:lstStyle>
            <a:lvl1pPr>
              <a:defRPr/>
            </a:lvl1pPr>
          </a:lstStyle>
          <a:p>
            <a:pPr>
              <a:defRPr/>
            </a:pPr>
            <a:fld id="{64FF882C-A191-49FD-9E63-A50B59ED27E3}" type="slidenum">
              <a:rPr lang="pt-BR"/>
              <a:pPr>
                <a:defRPr/>
              </a:pPr>
              <a:t>‹nº›</a:t>
            </a:fld>
            <a:endParaRPr lang="pt-BR"/>
          </a:p>
        </p:txBody>
      </p:sp>
    </p:spTree>
    <p:extLst>
      <p:ext uri="{BB962C8B-B14F-4D97-AF65-F5344CB8AC3E}">
        <p14:creationId xmlns:p14="http://schemas.microsoft.com/office/powerpoint/2010/main" val="833637103"/>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Data 3"/>
          <p:cNvSpPr>
            <a:spLocks noGrp="1"/>
          </p:cNvSpPr>
          <p:nvPr>
            <p:ph type="dt" sz="half" idx="10"/>
          </p:nvPr>
        </p:nvSpPr>
        <p:spPr/>
        <p:txBody>
          <a:bodyPr/>
          <a:lstStyle>
            <a:lvl1pPr>
              <a:defRPr/>
            </a:lvl1pPr>
          </a:lstStyle>
          <a:p>
            <a:pPr>
              <a:defRPr/>
            </a:pPr>
            <a:endParaRPr lang="pt-BR"/>
          </a:p>
        </p:txBody>
      </p:sp>
      <p:sp>
        <p:nvSpPr>
          <p:cNvPr id="4" name="Espaço Reservado para Rodapé 4"/>
          <p:cNvSpPr>
            <a:spLocks noGrp="1"/>
          </p:cNvSpPr>
          <p:nvPr>
            <p:ph type="ftr" sz="quarter" idx="11"/>
          </p:nvPr>
        </p:nvSpPr>
        <p:spPr/>
        <p:txBody>
          <a:bodyPr/>
          <a:lstStyle>
            <a:lvl1pPr>
              <a:defRPr/>
            </a:lvl1pPr>
          </a:lstStyle>
          <a:p>
            <a:pPr>
              <a:defRPr/>
            </a:pPr>
            <a:endParaRPr lang="pt-BR"/>
          </a:p>
        </p:txBody>
      </p:sp>
      <p:sp>
        <p:nvSpPr>
          <p:cNvPr id="5" name="Espaço Reservado para Número de Slide 5"/>
          <p:cNvSpPr>
            <a:spLocks noGrp="1"/>
          </p:cNvSpPr>
          <p:nvPr>
            <p:ph type="sldNum" sz="quarter" idx="12"/>
          </p:nvPr>
        </p:nvSpPr>
        <p:spPr/>
        <p:txBody>
          <a:bodyPr/>
          <a:lstStyle>
            <a:lvl1pPr>
              <a:defRPr/>
            </a:lvl1pPr>
          </a:lstStyle>
          <a:p>
            <a:pPr>
              <a:defRPr/>
            </a:pPr>
            <a:fld id="{0E9CDEE9-094A-4972-AB1D-B75AF9CBBBCE}" type="slidenum">
              <a:rPr lang="pt-BR"/>
              <a:pPr>
                <a:defRPr/>
              </a:pPr>
              <a:t>‹nº›</a:t>
            </a:fld>
            <a:endParaRPr lang="pt-BR"/>
          </a:p>
        </p:txBody>
      </p:sp>
    </p:spTree>
    <p:extLst>
      <p:ext uri="{BB962C8B-B14F-4D97-AF65-F5344CB8AC3E}">
        <p14:creationId xmlns:p14="http://schemas.microsoft.com/office/powerpoint/2010/main" val="3816630358"/>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3"/>
          <p:cNvSpPr>
            <a:spLocks noGrp="1"/>
          </p:cNvSpPr>
          <p:nvPr>
            <p:ph type="dt" sz="half" idx="10"/>
          </p:nvPr>
        </p:nvSpPr>
        <p:spPr/>
        <p:txBody>
          <a:bodyPr/>
          <a:lstStyle>
            <a:lvl1pPr>
              <a:defRPr/>
            </a:lvl1pPr>
          </a:lstStyle>
          <a:p>
            <a:pPr>
              <a:defRPr/>
            </a:pPr>
            <a:endParaRPr lang="pt-BR"/>
          </a:p>
        </p:txBody>
      </p:sp>
      <p:sp>
        <p:nvSpPr>
          <p:cNvPr id="3" name="Espaço Reservado para Rodapé 4"/>
          <p:cNvSpPr>
            <a:spLocks noGrp="1"/>
          </p:cNvSpPr>
          <p:nvPr>
            <p:ph type="ftr" sz="quarter" idx="11"/>
          </p:nvPr>
        </p:nvSpPr>
        <p:spPr/>
        <p:txBody>
          <a:bodyPr/>
          <a:lstStyle>
            <a:lvl1pPr>
              <a:defRPr/>
            </a:lvl1pPr>
          </a:lstStyle>
          <a:p>
            <a:pPr>
              <a:defRPr/>
            </a:pPr>
            <a:endParaRPr lang="pt-BR"/>
          </a:p>
        </p:txBody>
      </p:sp>
      <p:sp>
        <p:nvSpPr>
          <p:cNvPr id="4" name="Espaço Reservado para Número de Slide 5"/>
          <p:cNvSpPr>
            <a:spLocks noGrp="1"/>
          </p:cNvSpPr>
          <p:nvPr>
            <p:ph type="sldNum" sz="quarter" idx="12"/>
          </p:nvPr>
        </p:nvSpPr>
        <p:spPr/>
        <p:txBody>
          <a:bodyPr/>
          <a:lstStyle>
            <a:lvl1pPr>
              <a:defRPr/>
            </a:lvl1pPr>
          </a:lstStyle>
          <a:p>
            <a:pPr>
              <a:defRPr/>
            </a:pPr>
            <a:fld id="{14AEC83A-A553-42D1-B2F0-7C2A37F02A40}" type="slidenum">
              <a:rPr lang="pt-BR"/>
              <a:pPr>
                <a:defRPr/>
              </a:pPr>
              <a:t>‹nº›</a:t>
            </a:fld>
            <a:endParaRPr lang="pt-BR"/>
          </a:p>
        </p:txBody>
      </p:sp>
    </p:spTree>
    <p:extLst>
      <p:ext uri="{BB962C8B-B14F-4D97-AF65-F5344CB8AC3E}">
        <p14:creationId xmlns:p14="http://schemas.microsoft.com/office/powerpoint/2010/main" val="2438732435"/>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pt-BR" smtClean="0"/>
              <a:t>Clique para editar o estilo do título mestre</a:t>
            </a:r>
            <a:endParaRPr lang="pt-BR"/>
          </a:p>
        </p:txBody>
      </p:sp>
      <p:sp>
        <p:nvSpPr>
          <p:cNvPr id="3" name="Espaço Reservado para Conteú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os estilos do texto mestre</a:t>
            </a:r>
          </a:p>
        </p:txBody>
      </p:sp>
      <p:sp>
        <p:nvSpPr>
          <p:cNvPr id="5" name="Espaço Reservado para Data 3"/>
          <p:cNvSpPr>
            <a:spLocks noGrp="1"/>
          </p:cNvSpPr>
          <p:nvPr>
            <p:ph type="dt" sz="half" idx="10"/>
          </p:nvPr>
        </p:nvSpPr>
        <p:spPr/>
        <p:txBody>
          <a:bodyPr/>
          <a:lstStyle>
            <a:lvl1pPr>
              <a:defRPr/>
            </a:lvl1pPr>
          </a:lstStyle>
          <a:p>
            <a:pPr>
              <a:defRPr/>
            </a:pPr>
            <a:endParaRPr lang="pt-BR"/>
          </a:p>
        </p:txBody>
      </p:sp>
      <p:sp>
        <p:nvSpPr>
          <p:cNvPr id="6" name="Espaço Reservado para Rodapé 4"/>
          <p:cNvSpPr>
            <a:spLocks noGrp="1"/>
          </p:cNvSpPr>
          <p:nvPr>
            <p:ph type="ftr" sz="quarter" idx="11"/>
          </p:nvPr>
        </p:nvSpPr>
        <p:spPr/>
        <p:txBody>
          <a:bodyPr/>
          <a:lstStyle>
            <a:lvl1pPr>
              <a:defRPr/>
            </a:lvl1pPr>
          </a:lstStyle>
          <a:p>
            <a:pPr>
              <a:defRPr/>
            </a:pPr>
            <a:endParaRPr lang="pt-BR"/>
          </a:p>
        </p:txBody>
      </p:sp>
      <p:sp>
        <p:nvSpPr>
          <p:cNvPr id="7" name="Espaço Reservado para Número de Slide 5"/>
          <p:cNvSpPr>
            <a:spLocks noGrp="1"/>
          </p:cNvSpPr>
          <p:nvPr>
            <p:ph type="sldNum" sz="quarter" idx="12"/>
          </p:nvPr>
        </p:nvSpPr>
        <p:spPr/>
        <p:txBody>
          <a:bodyPr/>
          <a:lstStyle>
            <a:lvl1pPr>
              <a:defRPr/>
            </a:lvl1pPr>
          </a:lstStyle>
          <a:p>
            <a:pPr>
              <a:defRPr/>
            </a:pPr>
            <a:fld id="{2B7D0269-EFA6-473A-B0CC-AD4D1633075C}" type="slidenum">
              <a:rPr lang="pt-BR"/>
              <a:pPr>
                <a:defRPr/>
              </a:pPr>
              <a:t>‹nº›</a:t>
            </a:fld>
            <a:endParaRPr lang="pt-BR"/>
          </a:p>
        </p:txBody>
      </p:sp>
    </p:spTree>
    <p:extLst>
      <p:ext uri="{BB962C8B-B14F-4D97-AF65-F5344CB8AC3E}">
        <p14:creationId xmlns:p14="http://schemas.microsoft.com/office/powerpoint/2010/main" val="2365676877"/>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pt-BR" smtClean="0"/>
              <a:t>Clique para editar o estilo do título mestre</a:t>
            </a:r>
            <a:endParaRPr lang="pt-BR"/>
          </a:p>
        </p:txBody>
      </p:sp>
      <p:sp>
        <p:nvSpPr>
          <p:cNvPr id="3" name="Espaço Reservado para Imagem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pt-BR" noProof="0" smtClean="0"/>
          </a:p>
        </p:txBody>
      </p:sp>
      <p:sp>
        <p:nvSpPr>
          <p:cNvPr id="4" name="Espaço Reservado para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os estilos do texto mestre</a:t>
            </a:r>
          </a:p>
        </p:txBody>
      </p:sp>
      <p:sp>
        <p:nvSpPr>
          <p:cNvPr id="5" name="Espaço Reservado para Data 3"/>
          <p:cNvSpPr>
            <a:spLocks noGrp="1"/>
          </p:cNvSpPr>
          <p:nvPr>
            <p:ph type="dt" sz="half" idx="10"/>
          </p:nvPr>
        </p:nvSpPr>
        <p:spPr/>
        <p:txBody>
          <a:bodyPr/>
          <a:lstStyle>
            <a:lvl1pPr>
              <a:defRPr/>
            </a:lvl1pPr>
          </a:lstStyle>
          <a:p>
            <a:pPr>
              <a:defRPr/>
            </a:pPr>
            <a:endParaRPr lang="pt-BR"/>
          </a:p>
        </p:txBody>
      </p:sp>
      <p:sp>
        <p:nvSpPr>
          <p:cNvPr id="6" name="Espaço Reservado para Rodapé 4"/>
          <p:cNvSpPr>
            <a:spLocks noGrp="1"/>
          </p:cNvSpPr>
          <p:nvPr>
            <p:ph type="ftr" sz="quarter" idx="11"/>
          </p:nvPr>
        </p:nvSpPr>
        <p:spPr/>
        <p:txBody>
          <a:bodyPr/>
          <a:lstStyle>
            <a:lvl1pPr>
              <a:defRPr/>
            </a:lvl1pPr>
          </a:lstStyle>
          <a:p>
            <a:pPr>
              <a:defRPr/>
            </a:pPr>
            <a:endParaRPr lang="pt-BR"/>
          </a:p>
        </p:txBody>
      </p:sp>
      <p:sp>
        <p:nvSpPr>
          <p:cNvPr id="7" name="Espaço Reservado para Número de Slide 5"/>
          <p:cNvSpPr>
            <a:spLocks noGrp="1"/>
          </p:cNvSpPr>
          <p:nvPr>
            <p:ph type="sldNum" sz="quarter" idx="12"/>
          </p:nvPr>
        </p:nvSpPr>
        <p:spPr/>
        <p:txBody>
          <a:bodyPr/>
          <a:lstStyle>
            <a:lvl1pPr>
              <a:defRPr/>
            </a:lvl1pPr>
          </a:lstStyle>
          <a:p>
            <a:pPr>
              <a:defRPr/>
            </a:pPr>
            <a:fld id="{494E65BE-A27C-45D5-83F9-7C97118EFEE6}" type="slidenum">
              <a:rPr lang="pt-BR"/>
              <a:pPr>
                <a:defRPr/>
              </a:pPr>
              <a:t>‹nº›</a:t>
            </a:fld>
            <a:endParaRPr lang="pt-BR"/>
          </a:p>
        </p:txBody>
      </p:sp>
    </p:spTree>
    <p:extLst>
      <p:ext uri="{BB962C8B-B14F-4D97-AF65-F5344CB8AC3E}">
        <p14:creationId xmlns:p14="http://schemas.microsoft.com/office/powerpoint/2010/main" val="2922666863"/>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Texto Vertical 2"/>
          <p:cNvSpPr>
            <a:spLocks noGrp="1"/>
          </p:cNvSpPr>
          <p:nvPr>
            <p:ph type="body" orient="vert" idx="1"/>
          </p:nvPr>
        </p:nvSpPr>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lvl1pPr>
              <a:defRPr/>
            </a:lvl1pPr>
          </a:lstStyle>
          <a:p>
            <a:pPr>
              <a:defRPr/>
            </a:pPr>
            <a:endParaRPr lang="pt-BR"/>
          </a:p>
        </p:txBody>
      </p:sp>
      <p:sp>
        <p:nvSpPr>
          <p:cNvPr id="5" name="Espaço Reservado para Rodapé 4"/>
          <p:cNvSpPr>
            <a:spLocks noGrp="1"/>
          </p:cNvSpPr>
          <p:nvPr>
            <p:ph type="ftr" sz="quarter" idx="11"/>
          </p:nvPr>
        </p:nvSpPr>
        <p:spPr/>
        <p:txBody>
          <a:bodyPr/>
          <a:lstStyle>
            <a:lvl1pPr>
              <a:defRPr/>
            </a:lvl1pPr>
          </a:lstStyle>
          <a:p>
            <a:pPr>
              <a:defRPr/>
            </a:pPr>
            <a:endParaRPr lang="pt-BR"/>
          </a:p>
        </p:txBody>
      </p:sp>
      <p:sp>
        <p:nvSpPr>
          <p:cNvPr id="6" name="Espaço Reservado para Número de Slide 5"/>
          <p:cNvSpPr>
            <a:spLocks noGrp="1"/>
          </p:cNvSpPr>
          <p:nvPr>
            <p:ph type="sldNum" sz="quarter" idx="12"/>
          </p:nvPr>
        </p:nvSpPr>
        <p:spPr/>
        <p:txBody>
          <a:bodyPr/>
          <a:lstStyle>
            <a:lvl1pPr>
              <a:defRPr/>
            </a:lvl1pPr>
          </a:lstStyle>
          <a:p>
            <a:pPr>
              <a:defRPr/>
            </a:pPr>
            <a:fld id="{3C8E02C2-C8B5-4E10-8CB4-44498896681C}" type="slidenum">
              <a:rPr lang="pt-BR"/>
              <a:pPr>
                <a:defRPr/>
              </a:pPr>
              <a:t>‹nº›</a:t>
            </a:fld>
            <a:endParaRPr lang="pt-BR"/>
          </a:p>
        </p:txBody>
      </p:sp>
    </p:spTree>
    <p:extLst>
      <p:ext uri="{BB962C8B-B14F-4D97-AF65-F5344CB8AC3E}">
        <p14:creationId xmlns:p14="http://schemas.microsoft.com/office/powerpoint/2010/main" val="1248494901"/>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pt-BR" smtClean="0"/>
              <a:t>Clique para editar o estilo do título mestre</a:t>
            </a:r>
            <a:endParaRPr lang="pt-BR"/>
          </a:p>
        </p:txBody>
      </p:sp>
      <p:sp>
        <p:nvSpPr>
          <p:cNvPr id="3" name="Espaço Reservado para Texto Vertical 2"/>
          <p:cNvSpPr>
            <a:spLocks noGrp="1"/>
          </p:cNvSpPr>
          <p:nvPr>
            <p:ph type="body" orient="vert" idx="1"/>
          </p:nvPr>
        </p:nvSpPr>
        <p:spPr>
          <a:xfrm>
            <a:off x="457200" y="274638"/>
            <a:ext cx="6019800" cy="5851525"/>
          </a:xfrm>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lvl1pPr>
              <a:defRPr/>
            </a:lvl1pPr>
          </a:lstStyle>
          <a:p>
            <a:pPr>
              <a:defRPr/>
            </a:pPr>
            <a:endParaRPr lang="pt-BR"/>
          </a:p>
        </p:txBody>
      </p:sp>
      <p:sp>
        <p:nvSpPr>
          <p:cNvPr id="5" name="Espaço Reservado para Rodapé 4"/>
          <p:cNvSpPr>
            <a:spLocks noGrp="1"/>
          </p:cNvSpPr>
          <p:nvPr>
            <p:ph type="ftr" sz="quarter" idx="11"/>
          </p:nvPr>
        </p:nvSpPr>
        <p:spPr/>
        <p:txBody>
          <a:bodyPr/>
          <a:lstStyle>
            <a:lvl1pPr>
              <a:defRPr/>
            </a:lvl1pPr>
          </a:lstStyle>
          <a:p>
            <a:pPr>
              <a:defRPr/>
            </a:pPr>
            <a:endParaRPr lang="pt-BR"/>
          </a:p>
        </p:txBody>
      </p:sp>
      <p:sp>
        <p:nvSpPr>
          <p:cNvPr id="6" name="Espaço Reservado para Número de Slide 5"/>
          <p:cNvSpPr>
            <a:spLocks noGrp="1"/>
          </p:cNvSpPr>
          <p:nvPr>
            <p:ph type="sldNum" sz="quarter" idx="12"/>
          </p:nvPr>
        </p:nvSpPr>
        <p:spPr/>
        <p:txBody>
          <a:bodyPr/>
          <a:lstStyle>
            <a:lvl1pPr>
              <a:defRPr/>
            </a:lvl1pPr>
          </a:lstStyle>
          <a:p>
            <a:pPr>
              <a:defRPr/>
            </a:pPr>
            <a:fld id="{EA5F8D1E-7829-4238-81F8-73165023B71B}" type="slidenum">
              <a:rPr lang="pt-BR"/>
              <a:pPr>
                <a:defRPr/>
              </a:pPr>
              <a:t>‹nº›</a:t>
            </a:fld>
            <a:endParaRPr lang="pt-BR"/>
          </a:p>
        </p:txBody>
      </p:sp>
    </p:spTree>
    <p:extLst>
      <p:ext uri="{BB962C8B-B14F-4D97-AF65-F5344CB8AC3E}">
        <p14:creationId xmlns:p14="http://schemas.microsoft.com/office/powerpoint/2010/main" val="2241636555"/>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3212976"/>
            <a:ext cx="1653952" cy="387474"/>
          </a:xfrm>
        </p:spPr>
        <p:txBody>
          <a:bodyPr/>
          <a:lstStyle/>
          <a:p>
            <a:r>
              <a:rPr lang="pt-BR" dirty="0" smtClean="0"/>
              <a:t>Clique para editar o estilo do título mestre</a:t>
            </a:r>
            <a:endParaRPr lang="pt-BR" dirty="0"/>
          </a:p>
        </p:txBody>
      </p:sp>
      <p:sp>
        <p:nvSpPr>
          <p:cNvPr id="3" name="Subtítulo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pt-BR" smtClean="0"/>
              <a:t>Clique para editar o estilo do subtítulo mestre</a:t>
            </a:r>
            <a:endParaRPr lang="pt-BR"/>
          </a:p>
        </p:txBody>
      </p:sp>
      <p:sp>
        <p:nvSpPr>
          <p:cNvPr id="4" name="Rectangle 4"/>
          <p:cNvSpPr>
            <a:spLocks noGrp="1" noChangeArrowheads="1"/>
          </p:cNvSpPr>
          <p:nvPr>
            <p:ph type="dt" sz="half" idx="10"/>
          </p:nvPr>
        </p:nvSpPr>
        <p:spPr>
          <a:ln/>
        </p:spPr>
        <p:txBody>
          <a:bodyPr/>
          <a:lstStyle>
            <a:lvl1pPr>
              <a:defRPr/>
            </a:lvl1pPr>
          </a:lstStyle>
          <a:p>
            <a:pPr>
              <a:defRPr/>
            </a:pPr>
            <a:endParaRPr lang="pt-BR"/>
          </a:p>
        </p:txBody>
      </p:sp>
      <p:sp>
        <p:nvSpPr>
          <p:cNvPr id="5" name="Rectangle 5"/>
          <p:cNvSpPr>
            <a:spLocks noGrp="1" noChangeArrowheads="1"/>
          </p:cNvSpPr>
          <p:nvPr>
            <p:ph type="ftr" sz="quarter" idx="11"/>
          </p:nvPr>
        </p:nvSpPr>
        <p:spPr>
          <a:ln/>
        </p:spPr>
        <p:txBody>
          <a:bodyPr/>
          <a:lstStyle>
            <a:lvl1pPr>
              <a:defRPr/>
            </a:lvl1pPr>
          </a:lstStyle>
          <a:p>
            <a:pPr>
              <a:defRPr/>
            </a:pPr>
            <a:endParaRPr lang="pt-BR"/>
          </a:p>
        </p:txBody>
      </p:sp>
      <p:sp>
        <p:nvSpPr>
          <p:cNvPr id="6" name="Rectangle 6"/>
          <p:cNvSpPr>
            <a:spLocks noGrp="1" noChangeArrowheads="1"/>
          </p:cNvSpPr>
          <p:nvPr>
            <p:ph type="sldNum" sz="quarter" idx="12"/>
          </p:nvPr>
        </p:nvSpPr>
        <p:spPr>
          <a:ln/>
        </p:spPr>
        <p:txBody>
          <a:bodyPr/>
          <a:lstStyle>
            <a:lvl1pPr>
              <a:defRPr/>
            </a:lvl1pPr>
          </a:lstStyle>
          <a:p>
            <a:pPr>
              <a:defRPr/>
            </a:pPr>
            <a:fld id="{792E04C1-42A9-4E2D-9E77-36DFDAE0A52F}" type="slidenum">
              <a:rPr lang="pt-BR"/>
              <a:pPr>
                <a:defRPr/>
              </a:pPr>
              <a:t>‹nº›</a:t>
            </a:fld>
            <a:endParaRPr lang="pt-BR"/>
          </a:p>
        </p:txBody>
      </p:sp>
    </p:spTree>
    <p:extLst>
      <p:ext uri="{BB962C8B-B14F-4D97-AF65-F5344CB8AC3E}">
        <p14:creationId xmlns:p14="http://schemas.microsoft.com/office/powerpoint/2010/main" val="3684131639"/>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Conteúdo 2"/>
          <p:cNvSpPr>
            <a:spLocks noGrp="1"/>
          </p:cNvSpPr>
          <p:nvPr>
            <p:ph idx="1"/>
          </p:nvPr>
        </p:nvSpPr>
        <p:spPr/>
        <p:txBody>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Rectangle 4"/>
          <p:cNvSpPr>
            <a:spLocks noGrp="1" noChangeArrowheads="1"/>
          </p:cNvSpPr>
          <p:nvPr>
            <p:ph type="dt" sz="half" idx="10"/>
          </p:nvPr>
        </p:nvSpPr>
        <p:spPr>
          <a:ln/>
        </p:spPr>
        <p:txBody>
          <a:bodyPr/>
          <a:lstStyle>
            <a:lvl1pPr>
              <a:defRPr/>
            </a:lvl1pPr>
          </a:lstStyle>
          <a:p>
            <a:pPr>
              <a:defRPr/>
            </a:pPr>
            <a:endParaRPr lang="pt-BR"/>
          </a:p>
        </p:txBody>
      </p:sp>
      <p:sp>
        <p:nvSpPr>
          <p:cNvPr id="5" name="Rectangle 5"/>
          <p:cNvSpPr>
            <a:spLocks noGrp="1" noChangeArrowheads="1"/>
          </p:cNvSpPr>
          <p:nvPr>
            <p:ph type="ftr" sz="quarter" idx="11"/>
          </p:nvPr>
        </p:nvSpPr>
        <p:spPr>
          <a:ln/>
        </p:spPr>
        <p:txBody>
          <a:bodyPr/>
          <a:lstStyle>
            <a:lvl1pPr>
              <a:defRPr/>
            </a:lvl1pPr>
          </a:lstStyle>
          <a:p>
            <a:pPr>
              <a:defRPr/>
            </a:pPr>
            <a:endParaRPr lang="pt-BR"/>
          </a:p>
        </p:txBody>
      </p:sp>
      <p:sp>
        <p:nvSpPr>
          <p:cNvPr id="6" name="Rectangle 6"/>
          <p:cNvSpPr>
            <a:spLocks noGrp="1" noChangeArrowheads="1"/>
          </p:cNvSpPr>
          <p:nvPr>
            <p:ph type="sldNum" sz="quarter" idx="12"/>
          </p:nvPr>
        </p:nvSpPr>
        <p:spPr>
          <a:ln/>
        </p:spPr>
        <p:txBody>
          <a:bodyPr/>
          <a:lstStyle>
            <a:lvl1pPr>
              <a:defRPr/>
            </a:lvl1pPr>
          </a:lstStyle>
          <a:p>
            <a:pPr>
              <a:defRPr/>
            </a:pPr>
            <a:fld id="{B8874A7F-DE76-41D6-BE3B-4C36BA61B0A3}" type="slidenum">
              <a:rPr lang="pt-BR"/>
              <a:pPr>
                <a:defRPr/>
              </a:pPr>
              <a:t>‹nº›</a:t>
            </a:fld>
            <a:endParaRPr lang="pt-BR"/>
          </a:p>
        </p:txBody>
      </p:sp>
    </p:spTree>
    <p:extLst>
      <p:ext uri="{BB962C8B-B14F-4D97-AF65-F5344CB8AC3E}">
        <p14:creationId xmlns:p14="http://schemas.microsoft.com/office/powerpoint/2010/main" val="29530968"/>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pt-BR" smtClean="0"/>
              <a:t>Clique para editar os estilos do texto mestre</a:t>
            </a:r>
          </a:p>
        </p:txBody>
      </p:sp>
      <p:sp>
        <p:nvSpPr>
          <p:cNvPr id="4" name="Rectangle 4"/>
          <p:cNvSpPr>
            <a:spLocks noGrp="1" noChangeArrowheads="1"/>
          </p:cNvSpPr>
          <p:nvPr>
            <p:ph type="dt" sz="half" idx="10"/>
          </p:nvPr>
        </p:nvSpPr>
        <p:spPr>
          <a:ln/>
        </p:spPr>
        <p:txBody>
          <a:bodyPr/>
          <a:lstStyle>
            <a:lvl1pPr>
              <a:defRPr/>
            </a:lvl1pPr>
          </a:lstStyle>
          <a:p>
            <a:pPr>
              <a:defRPr/>
            </a:pPr>
            <a:endParaRPr lang="pt-BR"/>
          </a:p>
        </p:txBody>
      </p:sp>
      <p:sp>
        <p:nvSpPr>
          <p:cNvPr id="5" name="Rectangle 5"/>
          <p:cNvSpPr>
            <a:spLocks noGrp="1" noChangeArrowheads="1"/>
          </p:cNvSpPr>
          <p:nvPr>
            <p:ph type="ftr" sz="quarter" idx="11"/>
          </p:nvPr>
        </p:nvSpPr>
        <p:spPr>
          <a:ln/>
        </p:spPr>
        <p:txBody>
          <a:bodyPr/>
          <a:lstStyle>
            <a:lvl1pPr>
              <a:defRPr/>
            </a:lvl1pPr>
          </a:lstStyle>
          <a:p>
            <a:pPr>
              <a:defRPr/>
            </a:pPr>
            <a:endParaRPr lang="pt-BR"/>
          </a:p>
        </p:txBody>
      </p:sp>
      <p:sp>
        <p:nvSpPr>
          <p:cNvPr id="6" name="Rectangle 6"/>
          <p:cNvSpPr>
            <a:spLocks noGrp="1" noChangeArrowheads="1"/>
          </p:cNvSpPr>
          <p:nvPr>
            <p:ph type="sldNum" sz="quarter" idx="12"/>
          </p:nvPr>
        </p:nvSpPr>
        <p:spPr>
          <a:ln/>
        </p:spPr>
        <p:txBody>
          <a:bodyPr/>
          <a:lstStyle>
            <a:lvl1pPr>
              <a:defRPr/>
            </a:lvl1pPr>
          </a:lstStyle>
          <a:p>
            <a:pPr>
              <a:defRPr/>
            </a:pPr>
            <a:fld id="{4E630584-BEC4-4553-AC43-54CDE9662292}" type="slidenum">
              <a:rPr lang="pt-BR"/>
              <a:pPr>
                <a:defRPr/>
              </a:pPr>
              <a:t>‹nº›</a:t>
            </a:fld>
            <a:endParaRPr lang="pt-BR"/>
          </a:p>
        </p:txBody>
      </p:sp>
    </p:spTree>
    <p:extLst>
      <p:ext uri="{BB962C8B-B14F-4D97-AF65-F5344CB8AC3E}">
        <p14:creationId xmlns:p14="http://schemas.microsoft.com/office/powerpoint/2010/main" val="392497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os estilos do texto mestre</a:t>
            </a:r>
          </a:p>
        </p:txBody>
      </p:sp>
      <p:sp>
        <p:nvSpPr>
          <p:cNvPr id="4" name="Espaço Reservado para Conteú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os estilos do texto mestre</a:t>
            </a:r>
          </a:p>
        </p:txBody>
      </p:sp>
      <p:sp>
        <p:nvSpPr>
          <p:cNvPr id="6" name="Espaço Reservado para Conteú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7" name="Rectangle 4"/>
          <p:cNvSpPr>
            <a:spLocks noGrp="1" noChangeArrowheads="1"/>
          </p:cNvSpPr>
          <p:nvPr>
            <p:ph type="dt" sz="half" idx="10"/>
          </p:nvPr>
        </p:nvSpPr>
        <p:spPr>
          <a:ln/>
        </p:spPr>
        <p:txBody>
          <a:bodyPr/>
          <a:lstStyle>
            <a:lvl1pPr>
              <a:defRPr/>
            </a:lvl1pPr>
          </a:lstStyle>
          <a:p>
            <a:pPr>
              <a:defRPr/>
            </a:pPr>
            <a:endParaRPr lang="pt-BR"/>
          </a:p>
        </p:txBody>
      </p:sp>
      <p:sp>
        <p:nvSpPr>
          <p:cNvPr id="8" name="Rectangle 5"/>
          <p:cNvSpPr>
            <a:spLocks noGrp="1" noChangeArrowheads="1"/>
          </p:cNvSpPr>
          <p:nvPr>
            <p:ph type="ftr" sz="quarter" idx="11"/>
          </p:nvPr>
        </p:nvSpPr>
        <p:spPr>
          <a:ln/>
        </p:spPr>
        <p:txBody>
          <a:bodyPr/>
          <a:lstStyle>
            <a:lvl1pPr>
              <a:defRPr/>
            </a:lvl1pPr>
          </a:lstStyle>
          <a:p>
            <a:pPr>
              <a:defRPr/>
            </a:pPr>
            <a:endParaRPr lang="pt-BR"/>
          </a:p>
        </p:txBody>
      </p:sp>
      <p:sp>
        <p:nvSpPr>
          <p:cNvPr id="9" name="Rectangle 6"/>
          <p:cNvSpPr>
            <a:spLocks noGrp="1" noChangeArrowheads="1"/>
          </p:cNvSpPr>
          <p:nvPr>
            <p:ph type="sldNum" sz="quarter" idx="12"/>
          </p:nvPr>
        </p:nvSpPr>
        <p:spPr>
          <a:ln/>
        </p:spPr>
        <p:txBody>
          <a:bodyPr/>
          <a:lstStyle>
            <a:lvl1pPr>
              <a:defRPr/>
            </a:lvl1pPr>
          </a:lstStyle>
          <a:p>
            <a:pPr>
              <a:defRPr/>
            </a:pPr>
            <a:fld id="{9DDADD5B-605C-42E2-B789-873C30CBE43A}" type="slidenum">
              <a:rPr lang="pt-BR"/>
              <a:pPr>
                <a:defRPr/>
              </a:pPr>
              <a:t>‹nº›</a:t>
            </a:fld>
            <a:endParaRPr lang="pt-BR" dirty="0"/>
          </a:p>
        </p:txBody>
      </p:sp>
    </p:spTree>
    <p:extLst>
      <p:ext uri="{BB962C8B-B14F-4D97-AF65-F5344CB8AC3E}">
        <p14:creationId xmlns:p14="http://schemas.microsoft.com/office/powerpoint/2010/main" val="469220469"/>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Conteúd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onteúd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Rectangle 4"/>
          <p:cNvSpPr>
            <a:spLocks noGrp="1" noChangeArrowheads="1"/>
          </p:cNvSpPr>
          <p:nvPr>
            <p:ph type="dt" sz="half" idx="10"/>
          </p:nvPr>
        </p:nvSpPr>
        <p:spPr>
          <a:ln/>
        </p:spPr>
        <p:txBody>
          <a:bodyPr/>
          <a:lstStyle>
            <a:lvl1pPr>
              <a:defRPr/>
            </a:lvl1pPr>
          </a:lstStyle>
          <a:p>
            <a:pPr>
              <a:defRPr/>
            </a:pPr>
            <a:endParaRPr lang="pt-BR"/>
          </a:p>
        </p:txBody>
      </p:sp>
      <p:sp>
        <p:nvSpPr>
          <p:cNvPr id="6" name="Rectangle 5"/>
          <p:cNvSpPr>
            <a:spLocks noGrp="1" noChangeArrowheads="1"/>
          </p:cNvSpPr>
          <p:nvPr>
            <p:ph type="ftr" sz="quarter" idx="11"/>
          </p:nvPr>
        </p:nvSpPr>
        <p:spPr>
          <a:ln/>
        </p:spPr>
        <p:txBody>
          <a:bodyPr/>
          <a:lstStyle>
            <a:lvl1pPr>
              <a:defRPr/>
            </a:lvl1pPr>
          </a:lstStyle>
          <a:p>
            <a:pPr>
              <a:defRPr/>
            </a:pPr>
            <a:endParaRPr lang="pt-BR"/>
          </a:p>
        </p:txBody>
      </p:sp>
      <p:sp>
        <p:nvSpPr>
          <p:cNvPr id="7" name="Rectangle 6"/>
          <p:cNvSpPr>
            <a:spLocks noGrp="1" noChangeArrowheads="1"/>
          </p:cNvSpPr>
          <p:nvPr>
            <p:ph type="sldNum" sz="quarter" idx="12"/>
          </p:nvPr>
        </p:nvSpPr>
        <p:spPr>
          <a:ln/>
        </p:spPr>
        <p:txBody>
          <a:bodyPr/>
          <a:lstStyle>
            <a:lvl1pPr>
              <a:defRPr/>
            </a:lvl1pPr>
          </a:lstStyle>
          <a:p>
            <a:pPr>
              <a:defRPr/>
            </a:pPr>
            <a:fld id="{78A834D1-0635-4325-BAF4-CCAF103C4075}" type="slidenum">
              <a:rPr lang="pt-BR"/>
              <a:pPr>
                <a:defRPr/>
              </a:pPr>
              <a:t>‹nº›</a:t>
            </a:fld>
            <a:endParaRPr lang="pt-BR"/>
          </a:p>
        </p:txBody>
      </p:sp>
    </p:spTree>
    <p:extLst>
      <p:ext uri="{BB962C8B-B14F-4D97-AF65-F5344CB8AC3E}">
        <p14:creationId xmlns:p14="http://schemas.microsoft.com/office/powerpoint/2010/main" val="3551988978"/>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os estilos do texto mestre</a:t>
            </a:r>
          </a:p>
        </p:txBody>
      </p:sp>
      <p:sp>
        <p:nvSpPr>
          <p:cNvPr id="4" name="Espaço Reservado para Conteú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os estilos do texto mestre</a:t>
            </a:r>
          </a:p>
        </p:txBody>
      </p:sp>
      <p:sp>
        <p:nvSpPr>
          <p:cNvPr id="6" name="Espaço Reservado para Conteú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7" name="Rectangle 4"/>
          <p:cNvSpPr>
            <a:spLocks noGrp="1" noChangeArrowheads="1"/>
          </p:cNvSpPr>
          <p:nvPr>
            <p:ph type="dt" sz="half" idx="10"/>
          </p:nvPr>
        </p:nvSpPr>
        <p:spPr>
          <a:ln/>
        </p:spPr>
        <p:txBody>
          <a:bodyPr/>
          <a:lstStyle>
            <a:lvl1pPr>
              <a:defRPr/>
            </a:lvl1pPr>
          </a:lstStyle>
          <a:p>
            <a:pPr>
              <a:defRPr/>
            </a:pPr>
            <a:endParaRPr lang="pt-BR"/>
          </a:p>
        </p:txBody>
      </p:sp>
      <p:sp>
        <p:nvSpPr>
          <p:cNvPr id="8" name="Rectangle 5"/>
          <p:cNvSpPr>
            <a:spLocks noGrp="1" noChangeArrowheads="1"/>
          </p:cNvSpPr>
          <p:nvPr>
            <p:ph type="ftr" sz="quarter" idx="11"/>
          </p:nvPr>
        </p:nvSpPr>
        <p:spPr>
          <a:ln/>
        </p:spPr>
        <p:txBody>
          <a:bodyPr/>
          <a:lstStyle>
            <a:lvl1pPr>
              <a:defRPr/>
            </a:lvl1pPr>
          </a:lstStyle>
          <a:p>
            <a:pPr>
              <a:defRPr/>
            </a:pPr>
            <a:endParaRPr lang="pt-BR"/>
          </a:p>
        </p:txBody>
      </p:sp>
      <p:sp>
        <p:nvSpPr>
          <p:cNvPr id="9" name="Rectangle 6"/>
          <p:cNvSpPr>
            <a:spLocks noGrp="1" noChangeArrowheads="1"/>
          </p:cNvSpPr>
          <p:nvPr>
            <p:ph type="sldNum" sz="quarter" idx="12"/>
          </p:nvPr>
        </p:nvSpPr>
        <p:spPr>
          <a:ln/>
        </p:spPr>
        <p:txBody>
          <a:bodyPr/>
          <a:lstStyle>
            <a:lvl1pPr>
              <a:defRPr/>
            </a:lvl1pPr>
          </a:lstStyle>
          <a:p>
            <a:pPr>
              <a:defRPr/>
            </a:pPr>
            <a:fld id="{AEF4BE3B-F068-4E39-BA73-E3106FBA40AF}" type="slidenum">
              <a:rPr lang="pt-BR"/>
              <a:pPr>
                <a:defRPr/>
              </a:pPr>
              <a:t>‹nº›</a:t>
            </a:fld>
            <a:endParaRPr lang="pt-BR"/>
          </a:p>
        </p:txBody>
      </p:sp>
    </p:spTree>
    <p:extLst>
      <p:ext uri="{BB962C8B-B14F-4D97-AF65-F5344CB8AC3E}">
        <p14:creationId xmlns:p14="http://schemas.microsoft.com/office/powerpoint/2010/main" val="1053104555"/>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Rectangle 4"/>
          <p:cNvSpPr>
            <a:spLocks noGrp="1" noChangeArrowheads="1"/>
          </p:cNvSpPr>
          <p:nvPr>
            <p:ph type="dt" sz="half" idx="10"/>
          </p:nvPr>
        </p:nvSpPr>
        <p:spPr>
          <a:ln/>
        </p:spPr>
        <p:txBody>
          <a:bodyPr/>
          <a:lstStyle>
            <a:lvl1pPr>
              <a:defRPr/>
            </a:lvl1pPr>
          </a:lstStyle>
          <a:p>
            <a:pPr>
              <a:defRPr/>
            </a:pPr>
            <a:endParaRPr lang="pt-BR"/>
          </a:p>
        </p:txBody>
      </p:sp>
      <p:sp>
        <p:nvSpPr>
          <p:cNvPr id="4" name="Rectangle 5"/>
          <p:cNvSpPr>
            <a:spLocks noGrp="1" noChangeArrowheads="1"/>
          </p:cNvSpPr>
          <p:nvPr>
            <p:ph type="ftr" sz="quarter" idx="11"/>
          </p:nvPr>
        </p:nvSpPr>
        <p:spPr>
          <a:ln/>
        </p:spPr>
        <p:txBody>
          <a:bodyPr/>
          <a:lstStyle>
            <a:lvl1pPr>
              <a:defRPr/>
            </a:lvl1pPr>
          </a:lstStyle>
          <a:p>
            <a:pPr>
              <a:defRPr/>
            </a:pPr>
            <a:endParaRPr lang="pt-BR"/>
          </a:p>
        </p:txBody>
      </p:sp>
      <p:sp>
        <p:nvSpPr>
          <p:cNvPr id="5" name="Rectangle 6"/>
          <p:cNvSpPr>
            <a:spLocks noGrp="1" noChangeArrowheads="1"/>
          </p:cNvSpPr>
          <p:nvPr>
            <p:ph type="sldNum" sz="quarter" idx="12"/>
          </p:nvPr>
        </p:nvSpPr>
        <p:spPr>
          <a:ln/>
        </p:spPr>
        <p:txBody>
          <a:bodyPr/>
          <a:lstStyle>
            <a:lvl1pPr>
              <a:defRPr/>
            </a:lvl1pPr>
          </a:lstStyle>
          <a:p>
            <a:pPr>
              <a:defRPr/>
            </a:pPr>
            <a:fld id="{92ADCC9E-2B38-487D-8CB9-F3755CEC6D12}" type="slidenum">
              <a:rPr lang="pt-BR"/>
              <a:pPr>
                <a:defRPr/>
              </a:pPr>
              <a:t>‹nº›</a:t>
            </a:fld>
            <a:endParaRPr lang="pt-BR"/>
          </a:p>
        </p:txBody>
      </p:sp>
    </p:spTree>
    <p:extLst>
      <p:ext uri="{BB962C8B-B14F-4D97-AF65-F5344CB8AC3E}">
        <p14:creationId xmlns:p14="http://schemas.microsoft.com/office/powerpoint/2010/main" val="1253311822"/>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pt-BR"/>
          </a:p>
        </p:txBody>
      </p:sp>
      <p:sp>
        <p:nvSpPr>
          <p:cNvPr id="3" name="Rectangle 5"/>
          <p:cNvSpPr>
            <a:spLocks noGrp="1" noChangeArrowheads="1"/>
          </p:cNvSpPr>
          <p:nvPr>
            <p:ph type="ftr" sz="quarter" idx="11"/>
          </p:nvPr>
        </p:nvSpPr>
        <p:spPr>
          <a:ln/>
        </p:spPr>
        <p:txBody>
          <a:bodyPr/>
          <a:lstStyle>
            <a:lvl1pPr>
              <a:defRPr/>
            </a:lvl1pPr>
          </a:lstStyle>
          <a:p>
            <a:pPr>
              <a:defRPr/>
            </a:pPr>
            <a:endParaRPr lang="pt-BR"/>
          </a:p>
        </p:txBody>
      </p:sp>
      <p:sp>
        <p:nvSpPr>
          <p:cNvPr id="4" name="Rectangle 6"/>
          <p:cNvSpPr>
            <a:spLocks noGrp="1" noChangeArrowheads="1"/>
          </p:cNvSpPr>
          <p:nvPr>
            <p:ph type="sldNum" sz="quarter" idx="12"/>
          </p:nvPr>
        </p:nvSpPr>
        <p:spPr>
          <a:ln/>
        </p:spPr>
        <p:txBody>
          <a:bodyPr/>
          <a:lstStyle>
            <a:lvl1pPr>
              <a:defRPr/>
            </a:lvl1pPr>
          </a:lstStyle>
          <a:p>
            <a:pPr>
              <a:defRPr/>
            </a:pPr>
            <a:fld id="{CF85C3F2-6EA5-4430-8C00-2FCE4DDF3737}" type="slidenum">
              <a:rPr lang="pt-BR"/>
              <a:pPr>
                <a:defRPr/>
              </a:pPr>
              <a:t>‹nº›</a:t>
            </a:fld>
            <a:endParaRPr lang="pt-BR"/>
          </a:p>
        </p:txBody>
      </p:sp>
    </p:spTree>
    <p:extLst>
      <p:ext uri="{BB962C8B-B14F-4D97-AF65-F5344CB8AC3E}">
        <p14:creationId xmlns:p14="http://schemas.microsoft.com/office/powerpoint/2010/main" val="3767908583"/>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pt-BR" smtClean="0"/>
              <a:t>Clique para editar o estilo do título mestre</a:t>
            </a:r>
            <a:endParaRPr lang="pt-BR"/>
          </a:p>
        </p:txBody>
      </p:sp>
      <p:sp>
        <p:nvSpPr>
          <p:cNvPr id="3" name="Espaço Reservado para Conteú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os estilos do texto mestre</a:t>
            </a:r>
          </a:p>
        </p:txBody>
      </p:sp>
      <p:sp>
        <p:nvSpPr>
          <p:cNvPr id="5" name="Rectangle 4"/>
          <p:cNvSpPr>
            <a:spLocks noGrp="1" noChangeArrowheads="1"/>
          </p:cNvSpPr>
          <p:nvPr>
            <p:ph type="dt" sz="half" idx="10"/>
          </p:nvPr>
        </p:nvSpPr>
        <p:spPr>
          <a:ln/>
        </p:spPr>
        <p:txBody>
          <a:bodyPr/>
          <a:lstStyle>
            <a:lvl1pPr>
              <a:defRPr/>
            </a:lvl1pPr>
          </a:lstStyle>
          <a:p>
            <a:pPr>
              <a:defRPr/>
            </a:pPr>
            <a:endParaRPr lang="pt-BR"/>
          </a:p>
        </p:txBody>
      </p:sp>
      <p:sp>
        <p:nvSpPr>
          <p:cNvPr id="6" name="Rectangle 5"/>
          <p:cNvSpPr>
            <a:spLocks noGrp="1" noChangeArrowheads="1"/>
          </p:cNvSpPr>
          <p:nvPr>
            <p:ph type="ftr" sz="quarter" idx="11"/>
          </p:nvPr>
        </p:nvSpPr>
        <p:spPr>
          <a:ln/>
        </p:spPr>
        <p:txBody>
          <a:bodyPr/>
          <a:lstStyle>
            <a:lvl1pPr>
              <a:defRPr/>
            </a:lvl1pPr>
          </a:lstStyle>
          <a:p>
            <a:pPr>
              <a:defRPr/>
            </a:pPr>
            <a:endParaRPr lang="pt-BR"/>
          </a:p>
        </p:txBody>
      </p:sp>
      <p:sp>
        <p:nvSpPr>
          <p:cNvPr id="7" name="Rectangle 6"/>
          <p:cNvSpPr>
            <a:spLocks noGrp="1" noChangeArrowheads="1"/>
          </p:cNvSpPr>
          <p:nvPr>
            <p:ph type="sldNum" sz="quarter" idx="12"/>
          </p:nvPr>
        </p:nvSpPr>
        <p:spPr>
          <a:ln/>
        </p:spPr>
        <p:txBody>
          <a:bodyPr/>
          <a:lstStyle>
            <a:lvl1pPr>
              <a:defRPr/>
            </a:lvl1pPr>
          </a:lstStyle>
          <a:p>
            <a:pPr>
              <a:defRPr/>
            </a:pPr>
            <a:fld id="{45D201A4-0646-4AF1-B73D-8344ABCB676C}" type="slidenum">
              <a:rPr lang="pt-BR"/>
              <a:pPr>
                <a:defRPr/>
              </a:pPr>
              <a:t>‹nº›</a:t>
            </a:fld>
            <a:endParaRPr lang="pt-BR"/>
          </a:p>
        </p:txBody>
      </p:sp>
    </p:spTree>
    <p:extLst>
      <p:ext uri="{BB962C8B-B14F-4D97-AF65-F5344CB8AC3E}">
        <p14:creationId xmlns:p14="http://schemas.microsoft.com/office/powerpoint/2010/main" val="1996694579"/>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pt-BR" smtClean="0"/>
              <a:t>Clique para editar o estilo do título mestre</a:t>
            </a:r>
            <a:endParaRPr lang="pt-BR"/>
          </a:p>
        </p:txBody>
      </p:sp>
      <p:sp>
        <p:nvSpPr>
          <p:cNvPr id="3" name="Espaço Reservado para Imagem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pt-BR" noProof="0" smtClean="0"/>
          </a:p>
        </p:txBody>
      </p:sp>
      <p:sp>
        <p:nvSpPr>
          <p:cNvPr id="4" name="Espaço Reservado para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os estilos do texto mestre</a:t>
            </a:r>
          </a:p>
        </p:txBody>
      </p:sp>
      <p:sp>
        <p:nvSpPr>
          <p:cNvPr id="5" name="Rectangle 4"/>
          <p:cNvSpPr>
            <a:spLocks noGrp="1" noChangeArrowheads="1"/>
          </p:cNvSpPr>
          <p:nvPr>
            <p:ph type="dt" sz="half" idx="10"/>
          </p:nvPr>
        </p:nvSpPr>
        <p:spPr>
          <a:ln/>
        </p:spPr>
        <p:txBody>
          <a:bodyPr/>
          <a:lstStyle>
            <a:lvl1pPr>
              <a:defRPr/>
            </a:lvl1pPr>
          </a:lstStyle>
          <a:p>
            <a:pPr>
              <a:defRPr/>
            </a:pPr>
            <a:endParaRPr lang="pt-BR"/>
          </a:p>
        </p:txBody>
      </p:sp>
      <p:sp>
        <p:nvSpPr>
          <p:cNvPr id="6" name="Rectangle 5"/>
          <p:cNvSpPr>
            <a:spLocks noGrp="1" noChangeArrowheads="1"/>
          </p:cNvSpPr>
          <p:nvPr>
            <p:ph type="ftr" sz="quarter" idx="11"/>
          </p:nvPr>
        </p:nvSpPr>
        <p:spPr>
          <a:ln/>
        </p:spPr>
        <p:txBody>
          <a:bodyPr/>
          <a:lstStyle>
            <a:lvl1pPr>
              <a:defRPr/>
            </a:lvl1pPr>
          </a:lstStyle>
          <a:p>
            <a:pPr>
              <a:defRPr/>
            </a:pPr>
            <a:endParaRPr lang="pt-BR"/>
          </a:p>
        </p:txBody>
      </p:sp>
      <p:sp>
        <p:nvSpPr>
          <p:cNvPr id="7" name="Rectangle 6"/>
          <p:cNvSpPr>
            <a:spLocks noGrp="1" noChangeArrowheads="1"/>
          </p:cNvSpPr>
          <p:nvPr>
            <p:ph type="sldNum" sz="quarter" idx="12"/>
          </p:nvPr>
        </p:nvSpPr>
        <p:spPr>
          <a:ln/>
        </p:spPr>
        <p:txBody>
          <a:bodyPr/>
          <a:lstStyle>
            <a:lvl1pPr>
              <a:defRPr/>
            </a:lvl1pPr>
          </a:lstStyle>
          <a:p>
            <a:pPr>
              <a:defRPr/>
            </a:pPr>
            <a:fld id="{EB3B5310-8763-4C66-A623-FF3B27D69E5B}" type="slidenum">
              <a:rPr lang="pt-BR"/>
              <a:pPr>
                <a:defRPr/>
              </a:pPr>
              <a:t>‹nº›</a:t>
            </a:fld>
            <a:endParaRPr lang="pt-BR"/>
          </a:p>
        </p:txBody>
      </p:sp>
    </p:spTree>
    <p:extLst>
      <p:ext uri="{BB962C8B-B14F-4D97-AF65-F5344CB8AC3E}">
        <p14:creationId xmlns:p14="http://schemas.microsoft.com/office/powerpoint/2010/main" val="1604962058"/>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Texto Vertical 2"/>
          <p:cNvSpPr>
            <a:spLocks noGrp="1"/>
          </p:cNvSpPr>
          <p:nvPr>
            <p:ph type="body" orient="vert" idx="1"/>
          </p:nvPr>
        </p:nvSpPr>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Rectangle 4"/>
          <p:cNvSpPr>
            <a:spLocks noGrp="1" noChangeArrowheads="1"/>
          </p:cNvSpPr>
          <p:nvPr>
            <p:ph type="dt" sz="half" idx="10"/>
          </p:nvPr>
        </p:nvSpPr>
        <p:spPr>
          <a:ln/>
        </p:spPr>
        <p:txBody>
          <a:bodyPr/>
          <a:lstStyle>
            <a:lvl1pPr>
              <a:defRPr/>
            </a:lvl1pPr>
          </a:lstStyle>
          <a:p>
            <a:pPr>
              <a:defRPr/>
            </a:pPr>
            <a:endParaRPr lang="pt-BR"/>
          </a:p>
        </p:txBody>
      </p:sp>
      <p:sp>
        <p:nvSpPr>
          <p:cNvPr id="5" name="Rectangle 5"/>
          <p:cNvSpPr>
            <a:spLocks noGrp="1" noChangeArrowheads="1"/>
          </p:cNvSpPr>
          <p:nvPr>
            <p:ph type="ftr" sz="quarter" idx="11"/>
          </p:nvPr>
        </p:nvSpPr>
        <p:spPr>
          <a:ln/>
        </p:spPr>
        <p:txBody>
          <a:bodyPr/>
          <a:lstStyle>
            <a:lvl1pPr>
              <a:defRPr/>
            </a:lvl1pPr>
          </a:lstStyle>
          <a:p>
            <a:pPr>
              <a:defRPr/>
            </a:pPr>
            <a:endParaRPr lang="pt-BR"/>
          </a:p>
        </p:txBody>
      </p:sp>
      <p:sp>
        <p:nvSpPr>
          <p:cNvPr id="6" name="Rectangle 6"/>
          <p:cNvSpPr>
            <a:spLocks noGrp="1" noChangeArrowheads="1"/>
          </p:cNvSpPr>
          <p:nvPr>
            <p:ph type="sldNum" sz="quarter" idx="12"/>
          </p:nvPr>
        </p:nvSpPr>
        <p:spPr>
          <a:ln/>
        </p:spPr>
        <p:txBody>
          <a:bodyPr/>
          <a:lstStyle>
            <a:lvl1pPr>
              <a:defRPr/>
            </a:lvl1pPr>
          </a:lstStyle>
          <a:p>
            <a:pPr>
              <a:defRPr/>
            </a:pPr>
            <a:fld id="{73D87A42-E078-467A-B349-B19C1AB81C1E}" type="slidenum">
              <a:rPr lang="pt-BR"/>
              <a:pPr>
                <a:defRPr/>
              </a:pPr>
              <a:t>‹nº›</a:t>
            </a:fld>
            <a:endParaRPr lang="pt-BR"/>
          </a:p>
        </p:txBody>
      </p:sp>
    </p:spTree>
    <p:extLst>
      <p:ext uri="{BB962C8B-B14F-4D97-AF65-F5344CB8AC3E}">
        <p14:creationId xmlns:p14="http://schemas.microsoft.com/office/powerpoint/2010/main" val="2102358593"/>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pt-BR" smtClean="0"/>
              <a:t>Clique para editar o estilo do título mestre</a:t>
            </a:r>
            <a:endParaRPr lang="pt-BR"/>
          </a:p>
        </p:txBody>
      </p:sp>
      <p:sp>
        <p:nvSpPr>
          <p:cNvPr id="3" name="Espaço Reservado para Texto Vertical 2"/>
          <p:cNvSpPr>
            <a:spLocks noGrp="1"/>
          </p:cNvSpPr>
          <p:nvPr>
            <p:ph type="body" orient="vert" idx="1"/>
          </p:nvPr>
        </p:nvSpPr>
        <p:spPr>
          <a:xfrm>
            <a:off x="457200" y="274638"/>
            <a:ext cx="6019800" cy="5851525"/>
          </a:xfrm>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Rectangle 4"/>
          <p:cNvSpPr>
            <a:spLocks noGrp="1" noChangeArrowheads="1"/>
          </p:cNvSpPr>
          <p:nvPr>
            <p:ph type="dt" sz="half" idx="10"/>
          </p:nvPr>
        </p:nvSpPr>
        <p:spPr>
          <a:ln/>
        </p:spPr>
        <p:txBody>
          <a:bodyPr/>
          <a:lstStyle>
            <a:lvl1pPr>
              <a:defRPr/>
            </a:lvl1pPr>
          </a:lstStyle>
          <a:p>
            <a:pPr>
              <a:defRPr/>
            </a:pPr>
            <a:endParaRPr lang="pt-BR"/>
          </a:p>
        </p:txBody>
      </p:sp>
      <p:sp>
        <p:nvSpPr>
          <p:cNvPr id="5" name="Rectangle 5"/>
          <p:cNvSpPr>
            <a:spLocks noGrp="1" noChangeArrowheads="1"/>
          </p:cNvSpPr>
          <p:nvPr>
            <p:ph type="ftr" sz="quarter" idx="11"/>
          </p:nvPr>
        </p:nvSpPr>
        <p:spPr>
          <a:ln/>
        </p:spPr>
        <p:txBody>
          <a:bodyPr/>
          <a:lstStyle>
            <a:lvl1pPr>
              <a:defRPr/>
            </a:lvl1pPr>
          </a:lstStyle>
          <a:p>
            <a:pPr>
              <a:defRPr/>
            </a:pPr>
            <a:endParaRPr lang="pt-BR"/>
          </a:p>
        </p:txBody>
      </p:sp>
      <p:sp>
        <p:nvSpPr>
          <p:cNvPr id="6" name="Rectangle 6"/>
          <p:cNvSpPr>
            <a:spLocks noGrp="1" noChangeArrowheads="1"/>
          </p:cNvSpPr>
          <p:nvPr>
            <p:ph type="sldNum" sz="quarter" idx="12"/>
          </p:nvPr>
        </p:nvSpPr>
        <p:spPr>
          <a:ln/>
        </p:spPr>
        <p:txBody>
          <a:bodyPr/>
          <a:lstStyle>
            <a:lvl1pPr>
              <a:defRPr/>
            </a:lvl1pPr>
          </a:lstStyle>
          <a:p>
            <a:pPr>
              <a:defRPr/>
            </a:pPr>
            <a:fld id="{508B3ADE-D7AF-4BE1-914D-9676975D0196}" type="slidenum">
              <a:rPr lang="pt-BR"/>
              <a:pPr>
                <a:defRPr/>
              </a:pPr>
              <a:t>‹nº›</a:t>
            </a:fld>
            <a:endParaRPr lang="pt-BR"/>
          </a:p>
        </p:txBody>
      </p:sp>
    </p:spTree>
    <p:extLst>
      <p:ext uri="{BB962C8B-B14F-4D97-AF65-F5344CB8AC3E}">
        <p14:creationId xmlns:p14="http://schemas.microsoft.com/office/powerpoint/2010/main" val="2014768885"/>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txAndObj" preserve="1">
  <p:cSld name="Título, texto e conteúdo">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1143000"/>
          </a:xfrm>
        </p:spPr>
        <p:txBody>
          <a:bodyPr/>
          <a:lstStyle/>
          <a:p>
            <a:r>
              <a:rPr lang="pt-BR" smtClean="0"/>
              <a:t>Clique para editar o estilo do título mestre</a:t>
            </a:r>
            <a:endParaRPr lang="pt-BR"/>
          </a:p>
        </p:txBody>
      </p:sp>
      <p:sp>
        <p:nvSpPr>
          <p:cNvPr id="3" name="Espaço Reservado para Texto 2"/>
          <p:cNvSpPr>
            <a:spLocks noGrp="1"/>
          </p:cNvSpPr>
          <p:nvPr>
            <p:ph type="body" sz="half" idx="1"/>
          </p:nvPr>
        </p:nvSpPr>
        <p:spPr>
          <a:xfrm>
            <a:off x="457200" y="1600200"/>
            <a:ext cx="4038600" cy="4525963"/>
          </a:xfrm>
        </p:spPr>
        <p:txBody>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onteúdo 3"/>
          <p:cNvSpPr>
            <a:spLocks noGrp="1"/>
          </p:cNvSpPr>
          <p:nvPr>
            <p:ph sz="half" idx="2"/>
          </p:nvPr>
        </p:nvSpPr>
        <p:spPr>
          <a:xfrm>
            <a:off x="4648200" y="1600200"/>
            <a:ext cx="4038600" cy="4525963"/>
          </a:xfrm>
        </p:spPr>
        <p:txBody>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Rectangle 4"/>
          <p:cNvSpPr>
            <a:spLocks noGrp="1" noChangeArrowheads="1"/>
          </p:cNvSpPr>
          <p:nvPr>
            <p:ph type="dt" sz="half" idx="10"/>
          </p:nvPr>
        </p:nvSpPr>
        <p:spPr>
          <a:ln/>
        </p:spPr>
        <p:txBody>
          <a:bodyPr/>
          <a:lstStyle>
            <a:lvl1pPr>
              <a:defRPr/>
            </a:lvl1pPr>
          </a:lstStyle>
          <a:p>
            <a:pPr>
              <a:defRPr/>
            </a:pPr>
            <a:endParaRPr lang="pt-BR"/>
          </a:p>
        </p:txBody>
      </p:sp>
      <p:sp>
        <p:nvSpPr>
          <p:cNvPr id="6" name="Rectangle 5"/>
          <p:cNvSpPr>
            <a:spLocks noGrp="1" noChangeArrowheads="1"/>
          </p:cNvSpPr>
          <p:nvPr>
            <p:ph type="ftr" sz="quarter" idx="11"/>
          </p:nvPr>
        </p:nvSpPr>
        <p:spPr>
          <a:ln/>
        </p:spPr>
        <p:txBody>
          <a:bodyPr/>
          <a:lstStyle>
            <a:lvl1pPr>
              <a:defRPr/>
            </a:lvl1pPr>
          </a:lstStyle>
          <a:p>
            <a:pPr>
              <a:defRPr/>
            </a:pPr>
            <a:endParaRPr lang="pt-BR"/>
          </a:p>
        </p:txBody>
      </p:sp>
      <p:sp>
        <p:nvSpPr>
          <p:cNvPr id="7" name="Rectangle 6"/>
          <p:cNvSpPr>
            <a:spLocks noGrp="1" noChangeArrowheads="1"/>
          </p:cNvSpPr>
          <p:nvPr>
            <p:ph type="sldNum" sz="quarter" idx="12"/>
          </p:nvPr>
        </p:nvSpPr>
        <p:spPr>
          <a:ln/>
        </p:spPr>
        <p:txBody>
          <a:bodyPr/>
          <a:lstStyle>
            <a:lvl1pPr>
              <a:defRPr/>
            </a:lvl1pPr>
          </a:lstStyle>
          <a:p>
            <a:pPr>
              <a:defRPr/>
            </a:pPr>
            <a:fld id="{BCAC0727-A20C-4313-897F-FE0497D8DF4E}" type="slidenum">
              <a:rPr lang="pt-BR"/>
              <a:pPr>
                <a:defRPr/>
              </a:pPr>
              <a:t>‹nº›</a:t>
            </a:fld>
            <a:endParaRPr lang="pt-BR"/>
          </a:p>
        </p:txBody>
      </p:sp>
    </p:spTree>
    <p:extLst>
      <p:ext uri="{BB962C8B-B14F-4D97-AF65-F5344CB8AC3E}">
        <p14:creationId xmlns:p14="http://schemas.microsoft.com/office/powerpoint/2010/main" val="4242109488"/>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3212976"/>
            <a:ext cx="1653952" cy="387474"/>
          </a:xfrm>
        </p:spPr>
        <p:txBody>
          <a:bodyPr/>
          <a:lstStyle/>
          <a:p>
            <a:r>
              <a:rPr lang="pt-BR" dirty="0" smtClean="0"/>
              <a:t>Clique para editar o estilo do título mestre</a:t>
            </a:r>
            <a:endParaRPr lang="pt-BR" dirty="0"/>
          </a:p>
        </p:txBody>
      </p:sp>
      <p:sp>
        <p:nvSpPr>
          <p:cNvPr id="3" name="Subtítulo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pt-BR" smtClean="0"/>
              <a:t>Clique para editar o estilo do subtítulo mestre</a:t>
            </a:r>
            <a:endParaRPr lang="pt-BR"/>
          </a:p>
        </p:txBody>
      </p:sp>
      <p:sp>
        <p:nvSpPr>
          <p:cNvPr id="4" name="Rectangle 4"/>
          <p:cNvSpPr>
            <a:spLocks noGrp="1" noChangeArrowheads="1"/>
          </p:cNvSpPr>
          <p:nvPr>
            <p:ph type="dt" sz="half" idx="10"/>
          </p:nvPr>
        </p:nvSpPr>
        <p:spPr>
          <a:ln/>
        </p:spPr>
        <p:txBody>
          <a:bodyPr/>
          <a:lstStyle>
            <a:lvl1pPr>
              <a:defRPr/>
            </a:lvl1pPr>
          </a:lstStyle>
          <a:p>
            <a:pPr>
              <a:defRPr/>
            </a:pPr>
            <a:endParaRPr lang="pt-BR"/>
          </a:p>
        </p:txBody>
      </p:sp>
      <p:sp>
        <p:nvSpPr>
          <p:cNvPr id="5" name="Rectangle 5"/>
          <p:cNvSpPr>
            <a:spLocks noGrp="1" noChangeArrowheads="1"/>
          </p:cNvSpPr>
          <p:nvPr>
            <p:ph type="ftr" sz="quarter" idx="11"/>
          </p:nvPr>
        </p:nvSpPr>
        <p:spPr>
          <a:ln/>
        </p:spPr>
        <p:txBody>
          <a:bodyPr/>
          <a:lstStyle>
            <a:lvl1pPr>
              <a:defRPr/>
            </a:lvl1pPr>
          </a:lstStyle>
          <a:p>
            <a:pPr>
              <a:defRPr/>
            </a:pPr>
            <a:endParaRPr lang="pt-BR"/>
          </a:p>
        </p:txBody>
      </p:sp>
      <p:sp>
        <p:nvSpPr>
          <p:cNvPr id="6" name="Rectangle 6"/>
          <p:cNvSpPr>
            <a:spLocks noGrp="1" noChangeArrowheads="1"/>
          </p:cNvSpPr>
          <p:nvPr>
            <p:ph type="sldNum" sz="quarter" idx="12"/>
          </p:nvPr>
        </p:nvSpPr>
        <p:spPr>
          <a:ln/>
        </p:spPr>
        <p:txBody>
          <a:bodyPr/>
          <a:lstStyle>
            <a:lvl1pPr>
              <a:defRPr/>
            </a:lvl1pPr>
          </a:lstStyle>
          <a:p>
            <a:pPr>
              <a:defRPr/>
            </a:pPr>
            <a:fld id="{DE072ADE-FCE8-4A7E-ACAB-119EE5CC769C}" type="slidenum">
              <a:rPr lang="pt-BR"/>
              <a:pPr>
                <a:defRPr/>
              </a:pPr>
              <a:t>‹nº›</a:t>
            </a:fld>
            <a:endParaRPr lang="pt-BR"/>
          </a:p>
        </p:txBody>
      </p:sp>
    </p:spTree>
    <p:extLst>
      <p:ext uri="{BB962C8B-B14F-4D97-AF65-F5344CB8AC3E}">
        <p14:creationId xmlns:p14="http://schemas.microsoft.com/office/powerpoint/2010/main" val="4788578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Rectangle 4"/>
          <p:cNvSpPr>
            <a:spLocks noGrp="1" noChangeArrowheads="1"/>
          </p:cNvSpPr>
          <p:nvPr>
            <p:ph type="dt" sz="half" idx="10"/>
          </p:nvPr>
        </p:nvSpPr>
        <p:spPr>
          <a:ln/>
        </p:spPr>
        <p:txBody>
          <a:bodyPr/>
          <a:lstStyle>
            <a:lvl1pPr>
              <a:defRPr/>
            </a:lvl1pPr>
          </a:lstStyle>
          <a:p>
            <a:pPr>
              <a:defRPr/>
            </a:pPr>
            <a:endParaRPr lang="pt-BR"/>
          </a:p>
        </p:txBody>
      </p:sp>
      <p:sp>
        <p:nvSpPr>
          <p:cNvPr id="4" name="Rectangle 5"/>
          <p:cNvSpPr>
            <a:spLocks noGrp="1" noChangeArrowheads="1"/>
          </p:cNvSpPr>
          <p:nvPr>
            <p:ph type="ftr" sz="quarter" idx="11"/>
          </p:nvPr>
        </p:nvSpPr>
        <p:spPr>
          <a:ln/>
        </p:spPr>
        <p:txBody>
          <a:bodyPr/>
          <a:lstStyle>
            <a:lvl1pPr>
              <a:defRPr/>
            </a:lvl1pPr>
          </a:lstStyle>
          <a:p>
            <a:pPr>
              <a:defRPr/>
            </a:pPr>
            <a:endParaRPr lang="pt-BR"/>
          </a:p>
        </p:txBody>
      </p:sp>
      <p:sp>
        <p:nvSpPr>
          <p:cNvPr id="5" name="Rectangle 6"/>
          <p:cNvSpPr>
            <a:spLocks noGrp="1" noChangeArrowheads="1"/>
          </p:cNvSpPr>
          <p:nvPr>
            <p:ph type="sldNum" sz="quarter" idx="12"/>
          </p:nvPr>
        </p:nvSpPr>
        <p:spPr>
          <a:ln/>
        </p:spPr>
        <p:txBody>
          <a:bodyPr/>
          <a:lstStyle>
            <a:lvl1pPr>
              <a:defRPr/>
            </a:lvl1pPr>
          </a:lstStyle>
          <a:p>
            <a:pPr>
              <a:defRPr/>
            </a:pPr>
            <a:fld id="{1172F80C-24EB-4595-B5D9-3F08F1513029}" type="slidenum">
              <a:rPr lang="pt-BR"/>
              <a:pPr>
                <a:defRPr/>
              </a:pPr>
              <a:t>‹nº›</a:t>
            </a:fld>
            <a:endParaRPr lang="pt-BR" dirty="0"/>
          </a:p>
        </p:txBody>
      </p:sp>
    </p:spTree>
    <p:extLst>
      <p:ext uri="{BB962C8B-B14F-4D97-AF65-F5344CB8AC3E}">
        <p14:creationId xmlns:p14="http://schemas.microsoft.com/office/powerpoint/2010/main" val="257712663"/>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Conteúdo 2"/>
          <p:cNvSpPr>
            <a:spLocks noGrp="1"/>
          </p:cNvSpPr>
          <p:nvPr>
            <p:ph idx="1"/>
          </p:nvPr>
        </p:nvSpPr>
        <p:spPr/>
        <p:txBody>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Rectangle 4"/>
          <p:cNvSpPr>
            <a:spLocks noGrp="1" noChangeArrowheads="1"/>
          </p:cNvSpPr>
          <p:nvPr>
            <p:ph type="dt" sz="half" idx="10"/>
          </p:nvPr>
        </p:nvSpPr>
        <p:spPr>
          <a:ln/>
        </p:spPr>
        <p:txBody>
          <a:bodyPr/>
          <a:lstStyle>
            <a:lvl1pPr>
              <a:defRPr/>
            </a:lvl1pPr>
          </a:lstStyle>
          <a:p>
            <a:pPr>
              <a:defRPr/>
            </a:pPr>
            <a:endParaRPr lang="pt-BR"/>
          </a:p>
        </p:txBody>
      </p:sp>
      <p:sp>
        <p:nvSpPr>
          <p:cNvPr id="5" name="Rectangle 5"/>
          <p:cNvSpPr>
            <a:spLocks noGrp="1" noChangeArrowheads="1"/>
          </p:cNvSpPr>
          <p:nvPr>
            <p:ph type="ftr" sz="quarter" idx="11"/>
          </p:nvPr>
        </p:nvSpPr>
        <p:spPr>
          <a:ln/>
        </p:spPr>
        <p:txBody>
          <a:bodyPr/>
          <a:lstStyle>
            <a:lvl1pPr>
              <a:defRPr/>
            </a:lvl1pPr>
          </a:lstStyle>
          <a:p>
            <a:pPr>
              <a:defRPr/>
            </a:pPr>
            <a:endParaRPr lang="pt-BR"/>
          </a:p>
        </p:txBody>
      </p:sp>
      <p:sp>
        <p:nvSpPr>
          <p:cNvPr id="6" name="Rectangle 6"/>
          <p:cNvSpPr>
            <a:spLocks noGrp="1" noChangeArrowheads="1"/>
          </p:cNvSpPr>
          <p:nvPr>
            <p:ph type="sldNum" sz="quarter" idx="12"/>
          </p:nvPr>
        </p:nvSpPr>
        <p:spPr>
          <a:ln/>
        </p:spPr>
        <p:txBody>
          <a:bodyPr/>
          <a:lstStyle>
            <a:lvl1pPr>
              <a:defRPr/>
            </a:lvl1pPr>
          </a:lstStyle>
          <a:p>
            <a:pPr>
              <a:defRPr/>
            </a:pPr>
            <a:fld id="{1FE3534D-EB58-48F1-AEE6-B91E0EC7ED27}" type="slidenum">
              <a:rPr lang="pt-BR"/>
              <a:pPr>
                <a:defRPr/>
              </a:pPr>
              <a:t>‹nº›</a:t>
            </a:fld>
            <a:endParaRPr lang="pt-BR"/>
          </a:p>
        </p:txBody>
      </p:sp>
    </p:spTree>
    <p:extLst>
      <p:ext uri="{BB962C8B-B14F-4D97-AF65-F5344CB8AC3E}">
        <p14:creationId xmlns:p14="http://schemas.microsoft.com/office/powerpoint/2010/main" val="39444122"/>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pt-BR" smtClean="0"/>
              <a:t>Clique para editar os estilos do texto mestre</a:t>
            </a:r>
          </a:p>
        </p:txBody>
      </p:sp>
      <p:sp>
        <p:nvSpPr>
          <p:cNvPr id="4" name="Rectangle 4"/>
          <p:cNvSpPr>
            <a:spLocks noGrp="1" noChangeArrowheads="1"/>
          </p:cNvSpPr>
          <p:nvPr>
            <p:ph type="dt" sz="half" idx="10"/>
          </p:nvPr>
        </p:nvSpPr>
        <p:spPr>
          <a:ln/>
        </p:spPr>
        <p:txBody>
          <a:bodyPr/>
          <a:lstStyle>
            <a:lvl1pPr>
              <a:defRPr/>
            </a:lvl1pPr>
          </a:lstStyle>
          <a:p>
            <a:pPr>
              <a:defRPr/>
            </a:pPr>
            <a:endParaRPr lang="pt-BR"/>
          </a:p>
        </p:txBody>
      </p:sp>
      <p:sp>
        <p:nvSpPr>
          <p:cNvPr id="5" name="Rectangle 5"/>
          <p:cNvSpPr>
            <a:spLocks noGrp="1" noChangeArrowheads="1"/>
          </p:cNvSpPr>
          <p:nvPr>
            <p:ph type="ftr" sz="quarter" idx="11"/>
          </p:nvPr>
        </p:nvSpPr>
        <p:spPr>
          <a:ln/>
        </p:spPr>
        <p:txBody>
          <a:bodyPr/>
          <a:lstStyle>
            <a:lvl1pPr>
              <a:defRPr/>
            </a:lvl1pPr>
          </a:lstStyle>
          <a:p>
            <a:pPr>
              <a:defRPr/>
            </a:pPr>
            <a:endParaRPr lang="pt-BR"/>
          </a:p>
        </p:txBody>
      </p:sp>
      <p:sp>
        <p:nvSpPr>
          <p:cNvPr id="6" name="Rectangle 6"/>
          <p:cNvSpPr>
            <a:spLocks noGrp="1" noChangeArrowheads="1"/>
          </p:cNvSpPr>
          <p:nvPr>
            <p:ph type="sldNum" sz="quarter" idx="12"/>
          </p:nvPr>
        </p:nvSpPr>
        <p:spPr>
          <a:ln/>
        </p:spPr>
        <p:txBody>
          <a:bodyPr/>
          <a:lstStyle>
            <a:lvl1pPr>
              <a:defRPr/>
            </a:lvl1pPr>
          </a:lstStyle>
          <a:p>
            <a:pPr>
              <a:defRPr/>
            </a:pPr>
            <a:fld id="{9007F355-FF09-46A1-9495-FB79116F0235}" type="slidenum">
              <a:rPr lang="pt-BR"/>
              <a:pPr>
                <a:defRPr/>
              </a:pPr>
              <a:t>‹nº›</a:t>
            </a:fld>
            <a:endParaRPr lang="pt-BR"/>
          </a:p>
        </p:txBody>
      </p:sp>
    </p:spTree>
    <p:extLst>
      <p:ext uri="{BB962C8B-B14F-4D97-AF65-F5344CB8AC3E}">
        <p14:creationId xmlns:p14="http://schemas.microsoft.com/office/powerpoint/2010/main" val="306941798"/>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Conteúd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onteúd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Rectangle 4"/>
          <p:cNvSpPr>
            <a:spLocks noGrp="1" noChangeArrowheads="1"/>
          </p:cNvSpPr>
          <p:nvPr>
            <p:ph type="dt" sz="half" idx="10"/>
          </p:nvPr>
        </p:nvSpPr>
        <p:spPr>
          <a:ln/>
        </p:spPr>
        <p:txBody>
          <a:bodyPr/>
          <a:lstStyle>
            <a:lvl1pPr>
              <a:defRPr/>
            </a:lvl1pPr>
          </a:lstStyle>
          <a:p>
            <a:pPr>
              <a:defRPr/>
            </a:pPr>
            <a:endParaRPr lang="pt-BR"/>
          </a:p>
        </p:txBody>
      </p:sp>
      <p:sp>
        <p:nvSpPr>
          <p:cNvPr id="6" name="Rectangle 5"/>
          <p:cNvSpPr>
            <a:spLocks noGrp="1" noChangeArrowheads="1"/>
          </p:cNvSpPr>
          <p:nvPr>
            <p:ph type="ftr" sz="quarter" idx="11"/>
          </p:nvPr>
        </p:nvSpPr>
        <p:spPr>
          <a:ln/>
        </p:spPr>
        <p:txBody>
          <a:bodyPr/>
          <a:lstStyle>
            <a:lvl1pPr>
              <a:defRPr/>
            </a:lvl1pPr>
          </a:lstStyle>
          <a:p>
            <a:pPr>
              <a:defRPr/>
            </a:pPr>
            <a:endParaRPr lang="pt-BR"/>
          </a:p>
        </p:txBody>
      </p:sp>
      <p:sp>
        <p:nvSpPr>
          <p:cNvPr id="7" name="Rectangle 6"/>
          <p:cNvSpPr>
            <a:spLocks noGrp="1" noChangeArrowheads="1"/>
          </p:cNvSpPr>
          <p:nvPr>
            <p:ph type="sldNum" sz="quarter" idx="12"/>
          </p:nvPr>
        </p:nvSpPr>
        <p:spPr>
          <a:ln/>
        </p:spPr>
        <p:txBody>
          <a:bodyPr/>
          <a:lstStyle>
            <a:lvl1pPr>
              <a:defRPr/>
            </a:lvl1pPr>
          </a:lstStyle>
          <a:p>
            <a:pPr>
              <a:defRPr/>
            </a:pPr>
            <a:fld id="{B2299D6D-ECAF-4F46-95B1-F572EA084856}" type="slidenum">
              <a:rPr lang="pt-BR"/>
              <a:pPr>
                <a:defRPr/>
              </a:pPr>
              <a:t>‹nº›</a:t>
            </a:fld>
            <a:endParaRPr lang="pt-BR"/>
          </a:p>
        </p:txBody>
      </p:sp>
    </p:spTree>
    <p:extLst>
      <p:ext uri="{BB962C8B-B14F-4D97-AF65-F5344CB8AC3E}">
        <p14:creationId xmlns:p14="http://schemas.microsoft.com/office/powerpoint/2010/main" val="1147559642"/>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os estilos do texto mestre</a:t>
            </a:r>
          </a:p>
        </p:txBody>
      </p:sp>
      <p:sp>
        <p:nvSpPr>
          <p:cNvPr id="4" name="Espaço Reservado para Conteú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os estilos do texto mestre</a:t>
            </a:r>
          </a:p>
        </p:txBody>
      </p:sp>
      <p:sp>
        <p:nvSpPr>
          <p:cNvPr id="6" name="Espaço Reservado para Conteú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7" name="Rectangle 4"/>
          <p:cNvSpPr>
            <a:spLocks noGrp="1" noChangeArrowheads="1"/>
          </p:cNvSpPr>
          <p:nvPr>
            <p:ph type="dt" sz="half" idx="10"/>
          </p:nvPr>
        </p:nvSpPr>
        <p:spPr>
          <a:ln/>
        </p:spPr>
        <p:txBody>
          <a:bodyPr/>
          <a:lstStyle>
            <a:lvl1pPr>
              <a:defRPr/>
            </a:lvl1pPr>
          </a:lstStyle>
          <a:p>
            <a:pPr>
              <a:defRPr/>
            </a:pPr>
            <a:endParaRPr lang="pt-BR"/>
          </a:p>
        </p:txBody>
      </p:sp>
      <p:sp>
        <p:nvSpPr>
          <p:cNvPr id="8" name="Rectangle 5"/>
          <p:cNvSpPr>
            <a:spLocks noGrp="1" noChangeArrowheads="1"/>
          </p:cNvSpPr>
          <p:nvPr>
            <p:ph type="ftr" sz="quarter" idx="11"/>
          </p:nvPr>
        </p:nvSpPr>
        <p:spPr>
          <a:ln/>
        </p:spPr>
        <p:txBody>
          <a:bodyPr/>
          <a:lstStyle>
            <a:lvl1pPr>
              <a:defRPr/>
            </a:lvl1pPr>
          </a:lstStyle>
          <a:p>
            <a:pPr>
              <a:defRPr/>
            </a:pPr>
            <a:endParaRPr lang="pt-BR"/>
          </a:p>
        </p:txBody>
      </p:sp>
      <p:sp>
        <p:nvSpPr>
          <p:cNvPr id="9" name="Rectangle 6"/>
          <p:cNvSpPr>
            <a:spLocks noGrp="1" noChangeArrowheads="1"/>
          </p:cNvSpPr>
          <p:nvPr>
            <p:ph type="sldNum" sz="quarter" idx="12"/>
          </p:nvPr>
        </p:nvSpPr>
        <p:spPr>
          <a:ln/>
        </p:spPr>
        <p:txBody>
          <a:bodyPr/>
          <a:lstStyle>
            <a:lvl1pPr>
              <a:defRPr/>
            </a:lvl1pPr>
          </a:lstStyle>
          <a:p>
            <a:pPr>
              <a:defRPr/>
            </a:pPr>
            <a:fld id="{ED559857-F238-495A-8733-987F63D223B5}" type="slidenum">
              <a:rPr lang="pt-BR"/>
              <a:pPr>
                <a:defRPr/>
              </a:pPr>
              <a:t>‹nº›</a:t>
            </a:fld>
            <a:endParaRPr lang="pt-BR"/>
          </a:p>
        </p:txBody>
      </p:sp>
    </p:spTree>
    <p:extLst>
      <p:ext uri="{BB962C8B-B14F-4D97-AF65-F5344CB8AC3E}">
        <p14:creationId xmlns:p14="http://schemas.microsoft.com/office/powerpoint/2010/main" val="1965942102"/>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Rectangle 4"/>
          <p:cNvSpPr>
            <a:spLocks noGrp="1" noChangeArrowheads="1"/>
          </p:cNvSpPr>
          <p:nvPr>
            <p:ph type="dt" sz="half" idx="10"/>
          </p:nvPr>
        </p:nvSpPr>
        <p:spPr>
          <a:ln/>
        </p:spPr>
        <p:txBody>
          <a:bodyPr/>
          <a:lstStyle>
            <a:lvl1pPr>
              <a:defRPr/>
            </a:lvl1pPr>
          </a:lstStyle>
          <a:p>
            <a:pPr>
              <a:defRPr/>
            </a:pPr>
            <a:endParaRPr lang="pt-BR"/>
          </a:p>
        </p:txBody>
      </p:sp>
      <p:sp>
        <p:nvSpPr>
          <p:cNvPr id="4" name="Rectangle 5"/>
          <p:cNvSpPr>
            <a:spLocks noGrp="1" noChangeArrowheads="1"/>
          </p:cNvSpPr>
          <p:nvPr>
            <p:ph type="ftr" sz="quarter" idx="11"/>
          </p:nvPr>
        </p:nvSpPr>
        <p:spPr>
          <a:ln/>
        </p:spPr>
        <p:txBody>
          <a:bodyPr/>
          <a:lstStyle>
            <a:lvl1pPr>
              <a:defRPr/>
            </a:lvl1pPr>
          </a:lstStyle>
          <a:p>
            <a:pPr>
              <a:defRPr/>
            </a:pPr>
            <a:endParaRPr lang="pt-BR"/>
          </a:p>
        </p:txBody>
      </p:sp>
      <p:sp>
        <p:nvSpPr>
          <p:cNvPr id="5" name="Rectangle 6"/>
          <p:cNvSpPr>
            <a:spLocks noGrp="1" noChangeArrowheads="1"/>
          </p:cNvSpPr>
          <p:nvPr>
            <p:ph type="sldNum" sz="quarter" idx="12"/>
          </p:nvPr>
        </p:nvSpPr>
        <p:spPr>
          <a:ln/>
        </p:spPr>
        <p:txBody>
          <a:bodyPr/>
          <a:lstStyle>
            <a:lvl1pPr>
              <a:defRPr/>
            </a:lvl1pPr>
          </a:lstStyle>
          <a:p>
            <a:pPr>
              <a:defRPr/>
            </a:pPr>
            <a:fld id="{6C5FCBE6-0BB4-4DF2-8BBA-E2568156148F}" type="slidenum">
              <a:rPr lang="pt-BR"/>
              <a:pPr>
                <a:defRPr/>
              </a:pPr>
              <a:t>‹nº›</a:t>
            </a:fld>
            <a:endParaRPr lang="pt-BR"/>
          </a:p>
        </p:txBody>
      </p:sp>
    </p:spTree>
    <p:extLst>
      <p:ext uri="{BB962C8B-B14F-4D97-AF65-F5344CB8AC3E}">
        <p14:creationId xmlns:p14="http://schemas.microsoft.com/office/powerpoint/2010/main" val="2185697178"/>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pt-BR"/>
          </a:p>
        </p:txBody>
      </p:sp>
      <p:sp>
        <p:nvSpPr>
          <p:cNvPr id="3" name="Rectangle 5"/>
          <p:cNvSpPr>
            <a:spLocks noGrp="1" noChangeArrowheads="1"/>
          </p:cNvSpPr>
          <p:nvPr>
            <p:ph type="ftr" sz="quarter" idx="11"/>
          </p:nvPr>
        </p:nvSpPr>
        <p:spPr>
          <a:ln/>
        </p:spPr>
        <p:txBody>
          <a:bodyPr/>
          <a:lstStyle>
            <a:lvl1pPr>
              <a:defRPr/>
            </a:lvl1pPr>
          </a:lstStyle>
          <a:p>
            <a:pPr>
              <a:defRPr/>
            </a:pPr>
            <a:endParaRPr lang="pt-BR"/>
          </a:p>
        </p:txBody>
      </p:sp>
      <p:sp>
        <p:nvSpPr>
          <p:cNvPr id="4" name="Rectangle 6"/>
          <p:cNvSpPr>
            <a:spLocks noGrp="1" noChangeArrowheads="1"/>
          </p:cNvSpPr>
          <p:nvPr>
            <p:ph type="sldNum" sz="quarter" idx="12"/>
          </p:nvPr>
        </p:nvSpPr>
        <p:spPr>
          <a:ln/>
        </p:spPr>
        <p:txBody>
          <a:bodyPr/>
          <a:lstStyle>
            <a:lvl1pPr>
              <a:defRPr/>
            </a:lvl1pPr>
          </a:lstStyle>
          <a:p>
            <a:pPr>
              <a:defRPr/>
            </a:pPr>
            <a:fld id="{349E5A25-B9FB-486B-9B89-75AC64FBB978}" type="slidenum">
              <a:rPr lang="pt-BR"/>
              <a:pPr>
                <a:defRPr/>
              </a:pPr>
              <a:t>‹nº›</a:t>
            </a:fld>
            <a:endParaRPr lang="pt-BR"/>
          </a:p>
        </p:txBody>
      </p:sp>
    </p:spTree>
    <p:extLst>
      <p:ext uri="{BB962C8B-B14F-4D97-AF65-F5344CB8AC3E}">
        <p14:creationId xmlns:p14="http://schemas.microsoft.com/office/powerpoint/2010/main" val="716660217"/>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pt-BR" smtClean="0"/>
              <a:t>Clique para editar o estilo do título mestre</a:t>
            </a:r>
            <a:endParaRPr lang="pt-BR"/>
          </a:p>
        </p:txBody>
      </p:sp>
      <p:sp>
        <p:nvSpPr>
          <p:cNvPr id="3" name="Espaço Reservado para Conteú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os estilos do texto mestre</a:t>
            </a:r>
          </a:p>
        </p:txBody>
      </p:sp>
      <p:sp>
        <p:nvSpPr>
          <p:cNvPr id="5" name="Rectangle 4"/>
          <p:cNvSpPr>
            <a:spLocks noGrp="1" noChangeArrowheads="1"/>
          </p:cNvSpPr>
          <p:nvPr>
            <p:ph type="dt" sz="half" idx="10"/>
          </p:nvPr>
        </p:nvSpPr>
        <p:spPr>
          <a:ln/>
        </p:spPr>
        <p:txBody>
          <a:bodyPr/>
          <a:lstStyle>
            <a:lvl1pPr>
              <a:defRPr/>
            </a:lvl1pPr>
          </a:lstStyle>
          <a:p>
            <a:pPr>
              <a:defRPr/>
            </a:pPr>
            <a:endParaRPr lang="pt-BR"/>
          </a:p>
        </p:txBody>
      </p:sp>
      <p:sp>
        <p:nvSpPr>
          <p:cNvPr id="6" name="Rectangle 5"/>
          <p:cNvSpPr>
            <a:spLocks noGrp="1" noChangeArrowheads="1"/>
          </p:cNvSpPr>
          <p:nvPr>
            <p:ph type="ftr" sz="quarter" idx="11"/>
          </p:nvPr>
        </p:nvSpPr>
        <p:spPr>
          <a:ln/>
        </p:spPr>
        <p:txBody>
          <a:bodyPr/>
          <a:lstStyle>
            <a:lvl1pPr>
              <a:defRPr/>
            </a:lvl1pPr>
          </a:lstStyle>
          <a:p>
            <a:pPr>
              <a:defRPr/>
            </a:pPr>
            <a:endParaRPr lang="pt-BR"/>
          </a:p>
        </p:txBody>
      </p:sp>
      <p:sp>
        <p:nvSpPr>
          <p:cNvPr id="7" name="Rectangle 6"/>
          <p:cNvSpPr>
            <a:spLocks noGrp="1" noChangeArrowheads="1"/>
          </p:cNvSpPr>
          <p:nvPr>
            <p:ph type="sldNum" sz="quarter" idx="12"/>
          </p:nvPr>
        </p:nvSpPr>
        <p:spPr>
          <a:ln/>
        </p:spPr>
        <p:txBody>
          <a:bodyPr/>
          <a:lstStyle>
            <a:lvl1pPr>
              <a:defRPr/>
            </a:lvl1pPr>
          </a:lstStyle>
          <a:p>
            <a:pPr>
              <a:defRPr/>
            </a:pPr>
            <a:fld id="{8E93E6F6-1BA6-499E-AC65-7572814E4739}" type="slidenum">
              <a:rPr lang="pt-BR"/>
              <a:pPr>
                <a:defRPr/>
              </a:pPr>
              <a:t>‹nº›</a:t>
            </a:fld>
            <a:endParaRPr lang="pt-BR"/>
          </a:p>
        </p:txBody>
      </p:sp>
    </p:spTree>
    <p:extLst>
      <p:ext uri="{BB962C8B-B14F-4D97-AF65-F5344CB8AC3E}">
        <p14:creationId xmlns:p14="http://schemas.microsoft.com/office/powerpoint/2010/main" val="3384718312"/>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pt-BR" smtClean="0"/>
              <a:t>Clique para editar o estilo do título mestre</a:t>
            </a:r>
            <a:endParaRPr lang="pt-BR"/>
          </a:p>
        </p:txBody>
      </p:sp>
      <p:sp>
        <p:nvSpPr>
          <p:cNvPr id="3" name="Espaço Reservado para Imagem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pt-BR" noProof="0" smtClean="0"/>
          </a:p>
        </p:txBody>
      </p:sp>
      <p:sp>
        <p:nvSpPr>
          <p:cNvPr id="4" name="Espaço Reservado para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os estilos do texto mestre</a:t>
            </a:r>
          </a:p>
        </p:txBody>
      </p:sp>
      <p:sp>
        <p:nvSpPr>
          <p:cNvPr id="5" name="Rectangle 4"/>
          <p:cNvSpPr>
            <a:spLocks noGrp="1" noChangeArrowheads="1"/>
          </p:cNvSpPr>
          <p:nvPr>
            <p:ph type="dt" sz="half" idx="10"/>
          </p:nvPr>
        </p:nvSpPr>
        <p:spPr>
          <a:ln/>
        </p:spPr>
        <p:txBody>
          <a:bodyPr/>
          <a:lstStyle>
            <a:lvl1pPr>
              <a:defRPr/>
            </a:lvl1pPr>
          </a:lstStyle>
          <a:p>
            <a:pPr>
              <a:defRPr/>
            </a:pPr>
            <a:endParaRPr lang="pt-BR"/>
          </a:p>
        </p:txBody>
      </p:sp>
      <p:sp>
        <p:nvSpPr>
          <p:cNvPr id="6" name="Rectangle 5"/>
          <p:cNvSpPr>
            <a:spLocks noGrp="1" noChangeArrowheads="1"/>
          </p:cNvSpPr>
          <p:nvPr>
            <p:ph type="ftr" sz="quarter" idx="11"/>
          </p:nvPr>
        </p:nvSpPr>
        <p:spPr>
          <a:ln/>
        </p:spPr>
        <p:txBody>
          <a:bodyPr/>
          <a:lstStyle>
            <a:lvl1pPr>
              <a:defRPr/>
            </a:lvl1pPr>
          </a:lstStyle>
          <a:p>
            <a:pPr>
              <a:defRPr/>
            </a:pPr>
            <a:endParaRPr lang="pt-BR"/>
          </a:p>
        </p:txBody>
      </p:sp>
      <p:sp>
        <p:nvSpPr>
          <p:cNvPr id="7" name="Rectangle 6"/>
          <p:cNvSpPr>
            <a:spLocks noGrp="1" noChangeArrowheads="1"/>
          </p:cNvSpPr>
          <p:nvPr>
            <p:ph type="sldNum" sz="quarter" idx="12"/>
          </p:nvPr>
        </p:nvSpPr>
        <p:spPr>
          <a:ln/>
        </p:spPr>
        <p:txBody>
          <a:bodyPr/>
          <a:lstStyle>
            <a:lvl1pPr>
              <a:defRPr/>
            </a:lvl1pPr>
          </a:lstStyle>
          <a:p>
            <a:pPr>
              <a:defRPr/>
            </a:pPr>
            <a:fld id="{A115C22B-D5AD-4927-BF45-418C62BAFA01}" type="slidenum">
              <a:rPr lang="pt-BR"/>
              <a:pPr>
                <a:defRPr/>
              </a:pPr>
              <a:t>‹nº›</a:t>
            </a:fld>
            <a:endParaRPr lang="pt-BR"/>
          </a:p>
        </p:txBody>
      </p:sp>
    </p:spTree>
    <p:extLst>
      <p:ext uri="{BB962C8B-B14F-4D97-AF65-F5344CB8AC3E}">
        <p14:creationId xmlns:p14="http://schemas.microsoft.com/office/powerpoint/2010/main" val="4070843595"/>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Texto Vertical 2"/>
          <p:cNvSpPr>
            <a:spLocks noGrp="1"/>
          </p:cNvSpPr>
          <p:nvPr>
            <p:ph type="body" orient="vert" idx="1"/>
          </p:nvPr>
        </p:nvSpPr>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Rectangle 4"/>
          <p:cNvSpPr>
            <a:spLocks noGrp="1" noChangeArrowheads="1"/>
          </p:cNvSpPr>
          <p:nvPr>
            <p:ph type="dt" sz="half" idx="10"/>
          </p:nvPr>
        </p:nvSpPr>
        <p:spPr>
          <a:ln/>
        </p:spPr>
        <p:txBody>
          <a:bodyPr/>
          <a:lstStyle>
            <a:lvl1pPr>
              <a:defRPr/>
            </a:lvl1pPr>
          </a:lstStyle>
          <a:p>
            <a:pPr>
              <a:defRPr/>
            </a:pPr>
            <a:endParaRPr lang="pt-BR"/>
          </a:p>
        </p:txBody>
      </p:sp>
      <p:sp>
        <p:nvSpPr>
          <p:cNvPr id="5" name="Rectangle 5"/>
          <p:cNvSpPr>
            <a:spLocks noGrp="1" noChangeArrowheads="1"/>
          </p:cNvSpPr>
          <p:nvPr>
            <p:ph type="ftr" sz="quarter" idx="11"/>
          </p:nvPr>
        </p:nvSpPr>
        <p:spPr>
          <a:ln/>
        </p:spPr>
        <p:txBody>
          <a:bodyPr/>
          <a:lstStyle>
            <a:lvl1pPr>
              <a:defRPr/>
            </a:lvl1pPr>
          </a:lstStyle>
          <a:p>
            <a:pPr>
              <a:defRPr/>
            </a:pPr>
            <a:endParaRPr lang="pt-BR"/>
          </a:p>
        </p:txBody>
      </p:sp>
      <p:sp>
        <p:nvSpPr>
          <p:cNvPr id="6" name="Rectangle 6"/>
          <p:cNvSpPr>
            <a:spLocks noGrp="1" noChangeArrowheads="1"/>
          </p:cNvSpPr>
          <p:nvPr>
            <p:ph type="sldNum" sz="quarter" idx="12"/>
          </p:nvPr>
        </p:nvSpPr>
        <p:spPr>
          <a:ln/>
        </p:spPr>
        <p:txBody>
          <a:bodyPr/>
          <a:lstStyle>
            <a:lvl1pPr>
              <a:defRPr/>
            </a:lvl1pPr>
          </a:lstStyle>
          <a:p>
            <a:pPr>
              <a:defRPr/>
            </a:pPr>
            <a:fld id="{A6002E8E-E7FE-460F-BB63-DDB39DB94D76}" type="slidenum">
              <a:rPr lang="pt-BR"/>
              <a:pPr>
                <a:defRPr/>
              </a:pPr>
              <a:t>‹nº›</a:t>
            </a:fld>
            <a:endParaRPr lang="pt-BR"/>
          </a:p>
        </p:txBody>
      </p:sp>
    </p:spTree>
    <p:extLst>
      <p:ext uri="{BB962C8B-B14F-4D97-AF65-F5344CB8AC3E}">
        <p14:creationId xmlns:p14="http://schemas.microsoft.com/office/powerpoint/2010/main" val="1830493573"/>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pt-BR" smtClean="0"/>
              <a:t>Clique para editar o estilo do título mestre</a:t>
            </a:r>
            <a:endParaRPr lang="pt-BR"/>
          </a:p>
        </p:txBody>
      </p:sp>
      <p:sp>
        <p:nvSpPr>
          <p:cNvPr id="3" name="Espaço Reservado para Texto Vertical 2"/>
          <p:cNvSpPr>
            <a:spLocks noGrp="1"/>
          </p:cNvSpPr>
          <p:nvPr>
            <p:ph type="body" orient="vert" idx="1"/>
          </p:nvPr>
        </p:nvSpPr>
        <p:spPr>
          <a:xfrm>
            <a:off x="457200" y="274638"/>
            <a:ext cx="6019800" cy="5851525"/>
          </a:xfrm>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Rectangle 4"/>
          <p:cNvSpPr>
            <a:spLocks noGrp="1" noChangeArrowheads="1"/>
          </p:cNvSpPr>
          <p:nvPr>
            <p:ph type="dt" sz="half" idx="10"/>
          </p:nvPr>
        </p:nvSpPr>
        <p:spPr>
          <a:ln/>
        </p:spPr>
        <p:txBody>
          <a:bodyPr/>
          <a:lstStyle>
            <a:lvl1pPr>
              <a:defRPr/>
            </a:lvl1pPr>
          </a:lstStyle>
          <a:p>
            <a:pPr>
              <a:defRPr/>
            </a:pPr>
            <a:endParaRPr lang="pt-BR"/>
          </a:p>
        </p:txBody>
      </p:sp>
      <p:sp>
        <p:nvSpPr>
          <p:cNvPr id="5" name="Rectangle 5"/>
          <p:cNvSpPr>
            <a:spLocks noGrp="1" noChangeArrowheads="1"/>
          </p:cNvSpPr>
          <p:nvPr>
            <p:ph type="ftr" sz="quarter" idx="11"/>
          </p:nvPr>
        </p:nvSpPr>
        <p:spPr>
          <a:ln/>
        </p:spPr>
        <p:txBody>
          <a:bodyPr/>
          <a:lstStyle>
            <a:lvl1pPr>
              <a:defRPr/>
            </a:lvl1pPr>
          </a:lstStyle>
          <a:p>
            <a:pPr>
              <a:defRPr/>
            </a:pPr>
            <a:endParaRPr lang="pt-BR"/>
          </a:p>
        </p:txBody>
      </p:sp>
      <p:sp>
        <p:nvSpPr>
          <p:cNvPr id="6" name="Rectangle 6"/>
          <p:cNvSpPr>
            <a:spLocks noGrp="1" noChangeArrowheads="1"/>
          </p:cNvSpPr>
          <p:nvPr>
            <p:ph type="sldNum" sz="quarter" idx="12"/>
          </p:nvPr>
        </p:nvSpPr>
        <p:spPr>
          <a:ln/>
        </p:spPr>
        <p:txBody>
          <a:bodyPr/>
          <a:lstStyle>
            <a:lvl1pPr>
              <a:defRPr/>
            </a:lvl1pPr>
          </a:lstStyle>
          <a:p>
            <a:pPr>
              <a:defRPr/>
            </a:pPr>
            <a:fld id="{9A9B852D-32FA-40A1-ADF6-12F0A89AD235}" type="slidenum">
              <a:rPr lang="pt-BR"/>
              <a:pPr>
                <a:defRPr/>
              </a:pPr>
              <a:t>‹nº›</a:t>
            </a:fld>
            <a:endParaRPr lang="pt-BR"/>
          </a:p>
        </p:txBody>
      </p:sp>
    </p:spTree>
    <p:extLst>
      <p:ext uri="{BB962C8B-B14F-4D97-AF65-F5344CB8AC3E}">
        <p14:creationId xmlns:p14="http://schemas.microsoft.com/office/powerpoint/2010/main" val="37700991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pt-BR"/>
          </a:p>
        </p:txBody>
      </p:sp>
      <p:sp>
        <p:nvSpPr>
          <p:cNvPr id="3" name="Rectangle 5"/>
          <p:cNvSpPr>
            <a:spLocks noGrp="1" noChangeArrowheads="1"/>
          </p:cNvSpPr>
          <p:nvPr>
            <p:ph type="ftr" sz="quarter" idx="11"/>
          </p:nvPr>
        </p:nvSpPr>
        <p:spPr>
          <a:ln/>
        </p:spPr>
        <p:txBody>
          <a:bodyPr/>
          <a:lstStyle>
            <a:lvl1pPr>
              <a:defRPr/>
            </a:lvl1pPr>
          </a:lstStyle>
          <a:p>
            <a:pPr>
              <a:defRPr/>
            </a:pPr>
            <a:endParaRPr lang="pt-BR"/>
          </a:p>
        </p:txBody>
      </p:sp>
      <p:sp>
        <p:nvSpPr>
          <p:cNvPr id="4" name="Rectangle 6"/>
          <p:cNvSpPr>
            <a:spLocks noGrp="1" noChangeArrowheads="1"/>
          </p:cNvSpPr>
          <p:nvPr>
            <p:ph type="sldNum" sz="quarter" idx="12"/>
          </p:nvPr>
        </p:nvSpPr>
        <p:spPr>
          <a:ln/>
        </p:spPr>
        <p:txBody>
          <a:bodyPr/>
          <a:lstStyle>
            <a:lvl1pPr>
              <a:defRPr/>
            </a:lvl1pPr>
          </a:lstStyle>
          <a:p>
            <a:pPr>
              <a:defRPr/>
            </a:pPr>
            <a:fld id="{EA94A5CF-E3BC-4407-8FF8-C1E9DF466C97}" type="slidenum">
              <a:rPr lang="pt-BR"/>
              <a:pPr>
                <a:defRPr/>
              </a:pPr>
              <a:t>‹nº›</a:t>
            </a:fld>
            <a:endParaRPr lang="pt-BR" dirty="0"/>
          </a:p>
        </p:txBody>
      </p:sp>
    </p:spTree>
    <p:extLst>
      <p:ext uri="{BB962C8B-B14F-4D97-AF65-F5344CB8AC3E}">
        <p14:creationId xmlns:p14="http://schemas.microsoft.com/office/powerpoint/2010/main" val="641302066"/>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txAndObj" preserve="1">
  <p:cSld name="Título, texto e conteúdo">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1143000"/>
          </a:xfrm>
        </p:spPr>
        <p:txBody>
          <a:bodyPr/>
          <a:lstStyle/>
          <a:p>
            <a:r>
              <a:rPr lang="pt-BR" smtClean="0"/>
              <a:t>Clique para editar o estilo do título mestre</a:t>
            </a:r>
            <a:endParaRPr lang="pt-BR"/>
          </a:p>
        </p:txBody>
      </p:sp>
      <p:sp>
        <p:nvSpPr>
          <p:cNvPr id="3" name="Espaço Reservado para Texto 2"/>
          <p:cNvSpPr>
            <a:spLocks noGrp="1"/>
          </p:cNvSpPr>
          <p:nvPr>
            <p:ph type="body" sz="half" idx="1"/>
          </p:nvPr>
        </p:nvSpPr>
        <p:spPr>
          <a:xfrm>
            <a:off x="457200" y="1600200"/>
            <a:ext cx="4038600" cy="4525963"/>
          </a:xfrm>
        </p:spPr>
        <p:txBody>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onteúdo 3"/>
          <p:cNvSpPr>
            <a:spLocks noGrp="1"/>
          </p:cNvSpPr>
          <p:nvPr>
            <p:ph sz="half" idx="2"/>
          </p:nvPr>
        </p:nvSpPr>
        <p:spPr>
          <a:xfrm>
            <a:off x="4648200" y="1600200"/>
            <a:ext cx="4038600" cy="4525963"/>
          </a:xfrm>
        </p:spPr>
        <p:txBody>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Rectangle 4"/>
          <p:cNvSpPr>
            <a:spLocks noGrp="1" noChangeArrowheads="1"/>
          </p:cNvSpPr>
          <p:nvPr>
            <p:ph type="dt" sz="half" idx="10"/>
          </p:nvPr>
        </p:nvSpPr>
        <p:spPr>
          <a:ln/>
        </p:spPr>
        <p:txBody>
          <a:bodyPr/>
          <a:lstStyle>
            <a:lvl1pPr>
              <a:defRPr/>
            </a:lvl1pPr>
          </a:lstStyle>
          <a:p>
            <a:pPr>
              <a:defRPr/>
            </a:pPr>
            <a:endParaRPr lang="pt-BR"/>
          </a:p>
        </p:txBody>
      </p:sp>
      <p:sp>
        <p:nvSpPr>
          <p:cNvPr id="6" name="Rectangle 5"/>
          <p:cNvSpPr>
            <a:spLocks noGrp="1" noChangeArrowheads="1"/>
          </p:cNvSpPr>
          <p:nvPr>
            <p:ph type="ftr" sz="quarter" idx="11"/>
          </p:nvPr>
        </p:nvSpPr>
        <p:spPr>
          <a:ln/>
        </p:spPr>
        <p:txBody>
          <a:bodyPr/>
          <a:lstStyle>
            <a:lvl1pPr>
              <a:defRPr/>
            </a:lvl1pPr>
          </a:lstStyle>
          <a:p>
            <a:pPr>
              <a:defRPr/>
            </a:pPr>
            <a:endParaRPr lang="pt-BR"/>
          </a:p>
        </p:txBody>
      </p:sp>
      <p:sp>
        <p:nvSpPr>
          <p:cNvPr id="7" name="Rectangle 6"/>
          <p:cNvSpPr>
            <a:spLocks noGrp="1" noChangeArrowheads="1"/>
          </p:cNvSpPr>
          <p:nvPr>
            <p:ph type="sldNum" sz="quarter" idx="12"/>
          </p:nvPr>
        </p:nvSpPr>
        <p:spPr>
          <a:ln/>
        </p:spPr>
        <p:txBody>
          <a:bodyPr/>
          <a:lstStyle>
            <a:lvl1pPr>
              <a:defRPr/>
            </a:lvl1pPr>
          </a:lstStyle>
          <a:p>
            <a:pPr>
              <a:defRPr/>
            </a:pPr>
            <a:fld id="{AB7D44A6-10EC-41A8-8613-9588DF690ED1}" type="slidenum">
              <a:rPr lang="pt-BR"/>
              <a:pPr>
                <a:defRPr/>
              </a:pPr>
              <a:t>‹nº›</a:t>
            </a:fld>
            <a:endParaRPr lang="pt-BR"/>
          </a:p>
        </p:txBody>
      </p:sp>
    </p:spTree>
    <p:extLst>
      <p:ext uri="{BB962C8B-B14F-4D97-AF65-F5344CB8AC3E}">
        <p14:creationId xmlns:p14="http://schemas.microsoft.com/office/powerpoint/2010/main" val="4143004100"/>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3212976"/>
            <a:ext cx="1653952" cy="387474"/>
          </a:xfrm>
        </p:spPr>
        <p:txBody>
          <a:bodyPr/>
          <a:lstStyle/>
          <a:p>
            <a:r>
              <a:rPr lang="pt-BR" dirty="0" smtClean="0"/>
              <a:t>Clique para editar o estilo do título mestre</a:t>
            </a:r>
            <a:endParaRPr lang="pt-BR" dirty="0"/>
          </a:p>
        </p:txBody>
      </p:sp>
      <p:sp>
        <p:nvSpPr>
          <p:cNvPr id="3" name="Subtítulo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pt-BR" smtClean="0"/>
              <a:t>Clique para editar o estilo do subtítulo mestre</a:t>
            </a:r>
            <a:endParaRPr lang="pt-BR"/>
          </a:p>
        </p:txBody>
      </p:sp>
      <p:sp>
        <p:nvSpPr>
          <p:cNvPr id="4" name="Rectangle 4"/>
          <p:cNvSpPr>
            <a:spLocks noGrp="1" noChangeArrowheads="1"/>
          </p:cNvSpPr>
          <p:nvPr>
            <p:ph type="dt" sz="half" idx="10"/>
          </p:nvPr>
        </p:nvSpPr>
        <p:spPr>
          <a:ln/>
        </p:spPr>
        <p:txBody>
          <a:bodyPr/>
          <a:lstStyle>
            <a:lvl1pPr>
              <a:defRPr/>
            </a:lvl1pPr>
          </a:lstStyle>
          <a:p>
            <a:pPr>
              <a:defRPr/>
            </a:pPr>
            <a:endParaRPr lang="pt-BR"/>
          </a:p>
        </p:txBody>
      </p:sp>
      <p:sp>
        <p:nvSpPr>
          <p:cNvPr id="5" name="Rectangle 5"/>
          <p:cNvSpPr>
            <a:spLocks noGrp="1" noChangeArrowheads="1"/>
          </p:cNvSpPr>
          <p:nvPr>
            <p:ph type="ftr" sz="quarter" idx="11"/>
          </p:nvPr>
        </p:nvSpPr>
        <p:spPr>
          <a:ln/>
        </p:spPr>
        <p:txBody>
          <a:bodyPr/>
          <a:lstStyle>
            <a:lvl1pPr>
              <a:defRPr/>
            </a:lvl1pPr>
          </a:lstStyle>
          <a:p>
            <a:pPr>
              <a:defRPr/>
            </a:pPr>
            <a:endParaRPr lang="pt-BR"/>
          </a:p>
        </p:txBody>
      </p:sp>
      <p:sp>
        <p:nvSpPr>
          <p:cNvPr id="6" name="Rectangle 6"/>
          <p:cNvSpPr>
            <a:spLocks noGrp="1" noChangeArrowheads="1"/>
          </p:cNvSpPr>
          <p:nvPr>
            <p:ph type="sldNum" sz="quarter" idx="12"/>
          </p:nvPr>
        </p:nvSpPr>
        <p:spPr>
          <a:ln/>
        </p:spPr>
        <p:txBody>
          <a:bodyPr/>
          <a:lstStyle>
            <a:lvl1pPr>
              <a:defRPr/>
            </a:lvl1pPr>
          </a:lstStyle>
          <a:p>
            <a:pPr>
              <a:defRPr/>
            </a:pPr>
            <a:fld id="{3B723ADB-0013-40E3-8722-12F8D2A813F9}" type="slidenum">
              <a:rPr lang="pt-BR"/>
              <a:pPr>
                <a:defRPr/>
              </a:pPr>
              <a:t>‹nº›</a:t>
            </a:fld>
            <a:endParaRPr lang="pt-BR"/>
          </a:p>
        </p:txBody>
      </p:sp>
    </p:spTree>
    <p:extLst>
      <p:ext uri="{BB962C8B-B14F-4D97-AF65-F5344CB8AC3E}">
        <p14:creationId xmlns:p14="http://schemas.microsoft.com/office/powerpoint/2010/main" val="2306678122"/>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Conteúdo 2"/>
          <p:cNvSpPr>
            <a:spLocks noGrp="1"/>
          </p:cNvSpPr>
          <p:nvPr>
            <p:ph idx="1"/>
          </p:nvPr>
        </p:nvSpPr>
        <p:spPr/>
        <p:txBody>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Rectangle 4"/>
          <p:cNvSpPr>
            <a:spLocks noGrp="1" noChangeArrowheads="1"/>
          </p:cNvSpPr>
          <p:nvPr>
            <p:ph type="dt" sz="half" idx="10"/>
          </p:nvPr>
        </p:nvSpPr>
        <p:spPr>
          <a:ln/>
        </p:spPr>
        <p:txBody>
          <a:bodyPr/>
          <a:lstStyle>
            <a:lvl1pPr>
              <a:defRPr/>
            </a:lvl1pPr>
          </a:lstStyle>
          <a:p>
            <a:pPr>
              <a:defRPr/>
            </a:pPr>
            <a:endParaRPr lang="pt-BR"/>
          </a:p>
        </p:txBody>
      </p:sp>
      <p:sp>
        <p:nvSpPr>
          <p:cNvPr id="5" name="Rectangle 5"/>
          <p:cNvSpPr>
            <a:spLocks noGrp="1" noChangeArrowheads="1"/>
          </p:cNvSpPr>
          <p:nvPr>
            <p:ph type="ftr" sz="quarter" idx="11"/>
          </p:nvPr>
        </p:nvSpPr>
        <p:spPr>
          <a:ln/>
        </p:spPr>
        <p:txBody>
          <a:bodyPr/>
          <a:lstStyle>
            <a:lvl1pPr>
              <a:defRPr/>
            </a:lvl1pPr>
          </a:lstStyle>
          <a:p>
            <a:pPr>
              <a:defRPr/>
            </a:pPr>
            <a:endParaRPr lang="pt-BR"/>
          </a:p>
        </p:txBody>
      </p:sp>
      <p:sp>
        <p:nvSpPr>
          <p:cNvPr id="6" name="Rectangle 6"/>
          <p:cNvSpPr>
            <a:spLocks noGrp="1" noChangeArrowheads="1"/>
          </p:cNvSpPr>
          <p:nvPr>
            <p:ph type="sldNum" sz="quarter" idx="12"/>
          </p:nvPr>
        </p:nvSpPr>
        <p:spPr>
          <a:ln/>
        </p:spPr>
        <p:txBody>
          <a:bodyPr/>
          <a:lstStyle>
            <a:lvl1pPr>
              <a:defRPr/>
            </a:lvl1pPr>
          </a:lstStyle>
          <a:p>
            <a:pPr>
              <a:defRPr/>
            </a:pPr>
            <a:fld id="{A06ACFDB-3E8C-436B-B946-D85100BE1DA6}" type="slidenum">
              <a:rPr lang="pt-BR"/>
              <a:pPr>
                <a:defRPr/>
              </a:pPr>
              <a:t>‹nº›</a:t>
            </a:fld>
            <a:endParaRPr lang="pt-BR"/>
          </a:p>
        </p:txBody>
      </p:sp>
    </p:spTree>
    <p:extLst>
      <p:ext uri="{BB962C8B-B14F-4D97-AF65-F5344CB8AC3E}">
        <p14:creationId xmlns:p14="http://schemas.microsoft.com/office/powerpoint/2010/main" val="2185908564"/>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pt-BR" smtClean="0"/>
              <a:t>Clique para editar os estilos do texto mestre</a:t>
            </a:r>
          </a:p>
        </p:txBody>
      </p:sp>
      <p:sp>
        <p:nvSpPr>
          <p:cNvPr id="4" name="Rectangle 4"/>
          <p:cNvSpPr>
            <a:spLocks noGrp="1" noChangeArrowheads="1"/>
          </p:cNvSpPr>
          <p:nvPr>
            <p:ph type="dt" sz="half" idx="10"/>
          </p:nvPr>
        </p:nvSpPr>
        <p:spPr>
          <a:ln/>
        </p:spPr>
        <p:txBody>
          <a:bodyPr/>
          <a:lstStyle>
            <a:lvl1pPr>
              <a:defRPr/>
            </a:lvl1pPr>
          </a:lstStyle>
          <a:p>
            <a:pPr>
              <a:defRPr/>
            </a:pPr>
            <a:endParaRPr lang="pt-BR"/>
          </a:p>
        </p:txBody>
      </p:sp>
      <p:sp>
        <p:nvSpPr>
          <p:cNvPr id="5" name="Rectangle 5"/>
          <p:cNvSpPr>
            <a:spLocks noGrp="1" noChangeArrowheads="1"/>
          </p:cNvSpPr>
          <p:nvPr>
            <p:ph type="ftr" sz="quarter" idx="11"/>
          </p:nvPr>
        </p:nvSpPr>
        <p:spPr>
          <a:ln/>
        </p:spPr>
        <p:txBody>
          <a:bodyPr/>
          <a:lstStyle>
            <a:lvl1pPr>
              <a:defRPr/>
            </a:lvl1pPr>
          </a:lstStyle>
          <a:p>
            <a:pPr>
              <a:defRPr/>
            </a:pPr>
            <a:endParaRPr lang="pt-BR"/>
          </a:p>
        </p:txBody>
      </p:sp>
      <p:sp>
        <p:nvSpPr>
          <p:cNvPr id="6" name="Rectangle 6"/>
          <p:cNvSpPr>
            <a:spLocks noGrp="1" noChangeArrowheads="1"/>
          </p:cNvSpPr>
          <p:nvPr>
            <p:ph type="sldNum" sz="quarter" idx="12"/>
          </p:nvPr>
        </p:nvSpPr>
        <p:spPr>
          <a:ln/>
        </p:spPr>
        <p:txBody>
          <a:bodyPr/>
          <a:lstStyle>
            <a:lvl1pPr>
              <a:defRPr/>
            </a:lvl1pPr>
          </a:lstStyle>
          <a:p>
            <a:pPr>
              <a:defRPr/>
            </a:pPr>
            <a:fld id="{D7AB90E3-A36B-4525-8BD1-5AB1EA0A2A04}" type="slidenum">
              <a:rPr lang="pt-BR"/>
              <a:pPr>
                <a:defRPr/>
              </a:pPr>
              <a:t>‹nº›</a:t>
            </a:fld>
            <a:endParaRPr lang="pt-BR"/>
          </a:p>
        </p:txBody>
      </p:sp>
    </p:spTree>
    <p:extLst>
      <p:ext uri="{BB962C8B-B14F-4D97-AF65-F5344CB8AC3E}">
        <p14:creationId xmlns:p14="http://schemas.microsoft.com/office/powerpoint/2010/main" val="1291960315"/>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Conteúd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onteúd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Rectangle 4"/>
          <p:cNvSpPr>
            <a:spLocks noGrp="1" noChangeArrowheads="1"/>
          </p:cNvSpPr>
          <p:nvPr>
            <p:ph type="dt" sz="half" idx="10"/>
          </p:nvPr>
        </p:nvSpPr>
        <p:spPr>
          <a:ln/>
        </p:spPr>
        <p:txBody>
          <a:bodyPr/>
          <a:lstStyle>
            <a:lvl1pPr>
              <a:defRPr/>
            </a:lvl1pPr>
          </a:lstStyle>
          <a:p>
            <a:pPr>
              <a:defRPr/>
            </a:pPr>
            <a:endParaRPr lang="pt-BR"/>
          </a:p>
        </p:txBody>
      </p:sp>
      <p:sp>
        <p:nvSpPr>
          <p:cNvPr id="6" name="Rectangle 5"/>
          <p:cNvSpPr>
            <a:spLocks noGrp="1" noChangeArrowheads="1"/>
          </p:cNvSpPr>
          <p:nvPr>
            <p:ph type="ftr" sz="quarter" idx="11"/>
          </p:nvPr>
        </p:nvSpPr>
        <p:spPr>
          <a:ln/>
        </p:spPr>
        <p:txBody>
          <a:bodyPr/>
          <a:lstStyle>
            <a:lvl1pPr>
              <a:defRPr/>
            </a:lvl1pPr>
          </a:lstStyle>
          <a:p>
            <a:pPr>
              <a:defRPr/>
            </a:pPr>
            <a:endParaRPr lang="pt-BR"/>
          </a:p>
        </p:txBody>
      </p:sp>
      <p:sp>
        <p:nvSpPr>
          <p:cNvPr id="7" name="Rectangle 6"/>
          <p:cNvSpPr>
            <a:spLocks noGrp="1" noChangeArrowheads="1"/>
          </p:cNvSpPr>
          <p:nvPr>
            <p:ph type="sldNum" sz="quarter" idx="12"/>
          </p:nvPr>
        </p:nvSpPr>
        <p:spPr>
          <a:ln/>
        </p:spPr>
        <p:txBody>
          <a:bodyPr/>
          <a:lstStyle>
            <a:lvl1pPr>
              <a:defRPr/>
            </a:lvl1pPr>
          </a:lstStyle>
          <a:p>
            <a:pPr>
              <a:defRPr/>
            </a:pPr>
            <a:fld id="{970175A0-88F0-4690-B091-817103FB73B7}" type="slidenum">
              <a:rPr lang="pt-BR"/>
              <a:pPr>
                <a:defRPr/>
              </a:pPr>
              <a:t>‹nº›</a:t>
            </a:fld>
            <a:endParaRPr lang="pt-BR"/>
          </a:p>
        </p:txBody>
      </p:sp>
    </p:spTree>
    <p:extLst>
      <p:ext uri="{BB962C8B-B14F-4D97-AF65-F5344CB8AC3E}">
        <p14:creationId xmlns:p14="http://schemas.microsoft.com/office/powerpoint/2010/main" val="181899971"/>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os estilos do texto mestre</a:t>
            </a:r>
          </a:p>
        </p:txBody>
      </p:sp>
      <p:sp>
        <p:nvSpPr>
          <p:cNvPr id="4" name="Espaço Reservado para Conteú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os estilos do texto mestre</a:t>
            </a:r>
          </a:p>
        </p:txBody>
      </p:sp>
      <p:sp>
        <p:nvSpPr>
          <p:cNvPr id="6" name="Espaço Reservado para Conteú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7" name="Rectangle 4"/>
          <p:cNvSpPr>
            <a:spLocks noGrp="1" noChangeArrowheads="1"/>
          </p:cNvSpPr>
          <p:nvPr>
            <p:ph type="dt" sz="half" idx="10"/>
          </p:nvPr>
        </p:nvSpPr>
        <p:spPr>
          <a:ln/>
        </p:spPr>
        <p:txBody>
          <a:bodyPr/>
          <a:lstStyle>
            <a:lvl1pPr>
              <a:defRPr/>
            </a:lvl1pPr>
          </a:lstStyle>
          <a:p>
            <a:pPr>
              <a:defRPr/>
            </a:pPr>
            <a:endParaRPr lang="pt-BR"/>
          </a:p>
        </p:txBody>
      </p:sp>
      <p:sp>
        <p:nvSpPr>
          <p:cNvPr id="8" name="Rectangle 5"/>
          <p:cNvSpPr>
            <a:spLocks noGrp="1" noChangeArrowheads="1"/>
          </p:cNvSpPr>
          <p:nvPr>
            <p:ph type="ftr" sz="quarter" idx="11"/>
          </p:nvPr>
        </p:nvSpPr>
        <p:spPr>
          <a:ln/>
        </p:spPr>
        <p:txBody>
          <a:bodyPr/>
          <a:lstStyle>
            <a:lvl1pPr>
              <a:defRPr/>
            </a:lvl1pPr>
          </a:lstStyle>
          <a:p>
            <a:pPr>
              <a:defRPr/>
            </a:pPr>
            <a:endParaRPr lang="pt-BR"/>
          </a:p>
        </p:txBody>
      </p:sp>
      <p:sp>
        <p:nvSpPr>
          <p:cNvPr id="9" name="Rectangle 6"/>
          <p:cNvSpPr>
            <a:spLocks noGrp="1" noChangeArrowheads="1"/>
          </p:cNvSpPr>
          <p:nvPr>
            <p:ph type="sldNum" sz="quarter" idx="12"/>
          </p:nvPr>
        </p:nvSpPr>
        <p:spPr>
          <a:ln/>
        </p:spPr>
        <p:txBody>
          <a:bodyPr/>
          <a:lstStyle>
            <a:lvl1pPr>
              <a:defRPr/>
            </a:lvl1pPr>
          </a:lstStyle>
          <a:p>
            <a:pPr>
              <a:defRPr/>
            </a:pPr>
            <a:fld id="{484BBDAA-0F43-4493-AB16-5C8855229148}" type="slidenum">
              <a:rPr lang="pt-BR"/>
              <a:pPr>
                <a:defRPr/>
              </a:pPr>
              <a:t>‹nº›</a:t>
            </a:fld>
            <a:endParaRPr lang="pt-BR"/>
          </a:p>
        </p:txBody>
      </p:sp>
    </p:spTree>
    <p:extLst>
      <p:ext uri="{BB962C8B-B14F-4D97-AF65-F5344CB8AC3E}">
        <p14:creationId xmlns:p14="http://schemas.microsoft.com/office/powerpoint/2010/main" val="4054059139"/>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Rectangle 4"/>
          <p:cNvSpPr>
            <a:spLocks noGrp="1" noChangeArrowheads="1"/>
          </p:cNvSpPr>
          <p:nvPr>
            <p:ph type="dt" sz="half" idx="10"/>
          </p:nvPr>
        </p:nvSpPr>
        <p:spPr>
          <a:ln/>
        </p:spPr>
        <p:txBody>
          <a:bodyPr/>
          <a:lstStyle>
            <a:lvl1pPr>
              <a:defRPr/>
            </a:lvl1pPr>
          </a:lstStyle>
          <a:p>
            <a:pPr>
              <a:defRPr/>
            </a:pPr>
            <a:endParaRPr lang="pt-BR"/>
          </a:p>
        </p:txBody>
      </p:sp>
      <p:sp>
        <p:nvSpPr>
          <p:cNvPr id="4" name="Rectangle 5"/>
          <p:cNvSpPr>
            <a:spLocks noGrp="1" noChangeArrowheads="1"/>
          </p:cNvSpPr>
          <p:nvPr>
            <p:ph type="ftr" sz="quarter" idx="11"/>
          </p:nvPr>
        </p:nvSpPr>
        <p:spPr>
          <a:ln/>
        </p:spPr>
        <p:txBody>
          <a:bodyPr/>
          <a:lstStyle>
            <a:lvl1pPr>
              <a:defRPr/>
            </a:lvl1pPr>
          </a:lstStyle>
          <a:p>
            <a:pPr>
              <a:defRPr/>
            </a:pPr>
            <a:endParaRPr lang="pt-BR"/>
          </a:p>
        </p:txBody>
      </p:sp>
      <p:sp>
        <p:nvSpPr>
          <p:cNvPr id="5" name="Rectangle 6"/>
          <p:cNvSpPr>
            <a:spLocks noGrp="1" noChangeArrowheads="1"/>
          </p:cNvSpPr>
          <p:nvPr>
            <p:ph type="sldNum" sz="quarter" idx="12"/>
          </p:nvPr>
        </p:nvSpPr>
        <p:spPr>
          <a:ln/>
        </p:spPr>
        <p:txBody>
          <a:bodyPr/>
          <a:lstStyle>
            <a:lvl1pPr>
              <a:defRPr/>
            </a:lvl1pPr>
          </a:lstStyle>
          <a:p>
            <a:pPr>
              <a:defRPr/>
            </a:pPr>
            <a:fld id="{FA377064-DAB1-4F86-BDF3-85C6889CF860}" type="slidenum">
              <a:rPr lang="pt-BR"/>
              <a:pPr>
                <a:defRPr/>
              </a:pPr>
              <a:t>‹nº›</a:t>
            </a:fld>
            <a:endParaRPr lang="pt-BR"/>
          </a:p>
        </p:txBody>
      </p:sp>
    </p:spTree>
    <p:extLst>
      <p:ext uri="{BB962C8B-B14F-4D97-AF65-F5344CB8AC3E}">
        <p14:creationId xmlns:p14="http://schemas.microsoft.com/office/powerpoint/2010/main" val="3804644402"/>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pt-BR"/>
          </a:p>
        </p:txBody>
      </p:sp>
      <p:sp>
        <p:nvSpPr>
          <p:cNvPr id="3" name="Rectangle 5"/>
          <p:cNvSpPr>
            <a:spLocks noGrp="1" noChangeArrowheads="1"/>
          </p:cNvSpPr>
          <p:nvPr>
            <p:ph type="ftr" sz="quarter" idx="11"/>
          </p:nvPr>
        </p:nvSpPr>
        <p:spPr>
          <a:ln/>
        </p:spPr>
        <p:txBody>
          <a:bodyPr/>
          <a:lstStyle>
            <a:lvl1pPr>
              <a:defRPr/>
            </a:lvl1pPr>
          </a:lstStyle>
          <a:p>
            <a:pPr>
              <a:defRPr/>
            </a:pPr>
            <a:endParaRPr lang="pt-BR"/>
          </a:p>
        </p:txBody>
      </p:sp>
      <p:sp>
        <p:nvSpPr>
          <p:cNvPr id="4" name="Rectangle 6"/>
          <p:cNvSpPr>
            <a:spLocks noGrp="1" noChangeArrowheads="1"/>
          </p:cNvSpPr>
          <p:nvPr>
            <p:ph type="sldNum" sz="quarter" idx="12"/>
          </p:nvPr>
        </p:nvSpPr>
        <p:spPr>
          <a:ln/>
        </p:spPr>
        <p:txBody>
          <a:bodyPr/>
          <a:lstStyle>
            <a:lvl1pPr>
              <a:defRPr/>
            </a:lvl1pPr>
          </a:lstStyle>
          <a:p>
            <a:pPr>
              <a:defRPr/>
            </a:pPr>
            <a:fld id="{60C25667-93BD-432A-A6BD-7940461CEDBC}" type="slidenum">
              <a:rPr lang="pt-BR"/>
              <a:pPr>
                <a:defRPr/>
              </a:pPr>
              <a:t>‹nº›</a:t>
            </a:fld>
            <a:endParaRPr lang="pt-BR"/>
          </a:p>
        </p:txBody>
      </p:sp>
    </p:spTree>
    <p:extLst>
      <p:ext uri="{BB962C8B-B14F-4D97-AF65-F5344CB8AC3E}">
        <p14:creationId xmlns:p14="http://schemas.microsoft.com/office/powerpoint/2010/main" val="3333171775"/>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pt-BR" smtClean="0"/>
              <a:t>Clique para editar o estilo do título mestre</a:t>
            </a:r>
            <a:endParaRPr lang="pt-BR"/>
          </a:p>
        </p:txBody>
      </p:sp>
      <p:sp>
        <p:nvSpPr>
          <p:cNvPr id="3" name="Espaço Reservado para Conteú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os estilos do texto mestre</a:t>
            </a:r>
          </a:p>
        </p:txBody>
      </p:sp>
      <p:sp>
        <p:nvSpPr>
          <p:cNvPr id="5" name="Rectangle 4"/>
          <p:cNvSpPr>
            <a:spLocks noGrp="1" noChangeArrowheads="1"/>
          </p:cNvSpPr>
          <p:nvPr>
            <p:ph type="dt" sz="half" idx="10"/>
          </p:nvPr>
        </p:nvSpPr>
        <p:spPr>
          <a:ln/>
        </p:spPr>
        <p:txBody>
          <a:bodyPr/>
          <a:lstStyle>
            <a:lvl1pPr>
              <a:defRPr/>
            </a:lvl1pPr>
          </a:lstStyle>
          <a:p>
            <a:pPr>
              <a:defRPr/>
            </a:pPr>
            <a:endParaRPr lang="pt-BR"/>
          </a:p>
        </p:txBody>
      </p:sp>
      <p:sp>
        <p:nvSpPr>
          <p:cNvPr id="6" name="Rectangle 5"/>
          <p:cNvSpPr>
            <a:spLocks noGrp="1" noChangeArrowheads="1"/>
          </p:cNvSpPr>
          <p:nvPr>
            <p:ph type="ftr" sz="quarter" idx="11"/>
          </p:nvPr>
        </p:nvSpPr>
        <p:spPr>
          <a:ln/>
        </p:spPr>
        <p:txBody>
          <a:bodyPr/>
          <a:lstStyle>
            <a:lvl1pPr>
              <a:defRPr/>
            </a:lvl1pPr>
          </a:lstStyle>
          <a:p>
            <a:pPr>
              <a:defRPr/>
            </a:pPr>
            <a:endParaRPr lang="pt-BR"/>
          </a:p>
        </p:txBody>
      </p:sp>
      <p:sp>
        <p:nvSpPr>
          <p:cNvPr id="7" name="Rectangle 6"/>
          <p:cNvSpPr>
            <a:spLocks noGrp="1" noChangeArrowheads="1"/>
          </p:cNvSpPr>
          <p:nvPr>
            <p:ph type="sldNum" sz="quarter" idx="12"/>
          </p:nvPr>
        </p:nvSpPr>
        <p:spPr>
          <a:ln/>
        </p:spPr>
        <p:txBody>
          <a:bodyPr/>
          <a:lstStyle>
            <a:lvl1pPr>
              <a:defRPr/>
            </a:lvl1pPr>
          </a:lstStyle>
          <a:p>
            <a:pPr>
              <a:defRPr/>
            </a:pPr>
            <a:fld id="{B760EE16-D197-4002-90AD-44314E99854A}" type="slidenum">
              <a:rPr lang="pt-BR"/>
              <a:pPr>
                <a:defRPr/>
              </a:pPr>
              <a:t>‹nº›</a:t>
            </a:fld>
            <a:endParaRPr lang="pt-BR"/>
          </a:p>
        </p:txBody>
      </p:sp>
    </p:spTree>
    <p:extLst>
      <p:ext uri="{BB962C8B-B14F-4D97-AF65-F5344CB8AC3E}">
        <p14:creationId xmlns:p14="http://schemas.microsoft.com/office/powerpoint/2010/main" val="203086615"/>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pt-BR" smtClean="0"/>
              <a:t>Clique para editar o estilo do título mestre</a:t>
            </a:r>
            <a:endParaRPr lang="pt-BR"/>
          </a:p>
        </p:txBody>
      </p:sp>
      <p:sp>
        <p:nvSpPr>
          <p:cNvPr id="3" name="Espaço Reservado para Imagem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pt-BR" noProof="0" smtClean="0"/>
          </a:p>
        </p:txBody>
      </p:sp>
      <p:sp>
        <p:nvSpPr>
          <p:cNvPr id="4" name="Espaço Reservado para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os estilos do texto mestre</a:t>
            </a:r>
          </a:p>
        </p:txBody>
      </p:sp>
      <p:sp>
        <p:nvSpPr>
          <p:cNvPr id="5" name="Rectangle 4"/>
          <p:cNvSpPr>
            <a:spLocks noGrp="1" noChangeArrowheads="1"/>
          </p:cNvSpPr>
          <p:nvPr>
            <p:ph type="dt" sz="half" idx="10"/>
          </p:nvPr>
        </p:nvSpPr>
        <p:spPr>
          <a:ln/>
        </p:spPr>
        <p:txBody>
          <a:bodyPr/>
          <a:lstStyle>
            <a:lvl1pPr>
              <a:defRPr/>
            </a:lvl1pPr>
          </a:lstStyle>
          <a:p>
            <a:pPr>
              <a:defRPr/>
            </a:pPr>
            <a:endParaRPr lang="pt-BR"/>
          </a:p>
        </p:txBody>
      </p:sp>
      <p:sp>
        <p:nvSpPr>
          <p:cNvPr id="6" name="Rectangle 5"/>
          <p:cNvSpPr>
            <a:spLocks noGrp="1" noChangeArrowheads="1"/>
          </p:cNvSpPr>
          <p:nvPr>
            <p:ph type="ftr" sz="quarter" idx="11"/>
          </p:nvPr>
        </p:nvSpPr>
        <p:spPr>
          <a:ln/>
        </p:spPr>
        <p:txBody>
          <a:bodyPr/>
          <a:lstStyle>
            <a:lvl1pPr>
              <a:defRPr/>
            </a:lvl1pPr>
          </a:lstStyle>
          <a:p>
            <a:pPr>
              <a:defRPr/>
            </a:pPr>
            <a:endParaRPr lang="pt-BR"/>
          </a:p>
        </p:txBody>
      </p:sp>
      <p:sp>
        <p:nvSpPr>
          <p:cNvPr id="7" name="Rectangle 6"/>
          <p:cNvSpPr>
            <a:spLocks noGrp="1" noChangeArrowheads="1"/>
          </p:cNvSpPr>
          <p:nvPr>
            <p:ph type="sldNum" sz="quarter" idx="12"/>
          </p:nvPr>
        </p:nvSpPr>
        <p:spPr>
          <a:ln/>
        </p:spPr>
        <p:txBody>
          <a:bodyPr/>
          <a:lstStyle>
            <a:lvl1pPr>
              <a:defRPr/>
            </a:lvl1pPr>
          </a:lstStyle>
          <a:p>
            <a:pPr>
              <a:defRPr/>
            </a:pPr>
            <a:fld id="{DB6DAEF1-571D-45D1-A3A6-45CC47CDC2BF}" type="slidenum">
              <a:rPr lang="pt-BR"/>
              <a:pPr>
                <a:defRPr/>
              </a:pPr>
              <a:t>‹nº›</a:t>
            </a:fld>
            <a:endParaRPr lang="pt-BR"/>
          </a:p>
        </p:txBody>
      </p:sp>
    </p:spTree>
    <p:extLst>
      <p:ext uri="{BB962C8B-B14F-4D97-AF65-F5344CB8AC3E}">
        <p14:creationId xmlns:p14="http://schemas.microsoft.com/office/powerpoint/2010/main" val="5277853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pt-BR" smtClean="0"/>
              <a:t>Clique para editar o estilo do título mestre</a:t>
            </a:r>
            <a:endParaRPr lang="pt-BR"/>
          </a:p>
        </p:txBody>
      </p:sp>
      <p:sp>
        <p:nvSpPr>
          <p:cNvPr id="3" name="Espaço Reservado para Conteú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os estilos do texto mestre</a:t>
            </a:r>
          </a:p>
        </p:txBody>
      </p:sp>
      <p:sp>
        <p:nvSpPr>
          <p:cNvPr id="5" name="Rectangle 4"/>
          <p:cNvSpPr>
            <a:spLocks noGrp="1" noChangeArrowheads="1"/>
          </p:cNvSpPr>
          <p:nvPr>
            <p:ph type="dt" sz="half" idx="10"/>
          </p:nvPr>
        </p:nvSpPr>
        <p:spPr>
          <a:ln/>
        </p:spPr>
        <p:txBody>
          <a:bodyPr/>
          <a:lstStyle>
            <a:lvl1pPr>
              <a:defRPr/>
            </a:lvl1pPr>
          </a:lstStyle>
          <a:p>
            <a:pPr>
              <a:defRPr/>
            </a:pPr>
            <a:endParaRPr lang="pt-BR"/>
          </a:p>
        </p:txBody>
      </p:sp>
      <p:sp>
        <p:nvSpPr>
          <p:cNvPr id="6" name="Rectangle 5"/>
          <p:cNvSpPr>
            <a:spLocks noGrp="1" noChangeArrowheads="1"/>
          </p:cNvSpPr>
          <p:nvPr>
            <p:ph type="ftr" sz="quarter" idx="11"/>
          </p:nvPr>
        </p:nvSpPr>
        <p:spPr>
          <a:ln/>
        </p:spPr>
        <p:txBody>
          <a:bodyPr/>
          <a:lstStyle>
            <a:lvl1pPr>
              <a:defRPr/>
            </a:lvl1pPr>
          </a:lstStyle>
          <a:p>
            <a:pPr>
              <a:defRPr/>
            </a:pPr>
            <a:endParaRPr lang="pt-BR"/>
          </a:p>
        </p:txBody>
      </p:sp>
      <p:sp>
        <p:nvSpPr>
          <p:cNvPr id="7" name="Rectangle 6"/>
          <p:cNvSpPr>
            <a:spLocks noGrp="1" noChangeArrowheads="1"/>
          </p:cNvSpPr>
          <p:nvPr>
            <p:ph type="sldNum" sz="quarter" idx="12"/>
          </p:nvPr>
        </p:nvSpPr>
        <p:spPr>
          <a:ln/>
        </p:spPr>
        <p:txBody>
          <a:bodyPr/>
          <a:lstStyle>
            <a:lvl1pPr>
              <a:defRPr/>
            </a:lvl1pPr>
          </a:lstStyle>
          <a:p>
            <a:pPr>
              <a:defRPr/>
            </a:pPr>
            <a:fld id="{5E5BAA26-1D1C-492A-86BD-FE51F11D7170}" type="slidenum">
              <a:rPr lang="pt-BR"/>
              <a:pPr>
                <a:defRPr/>
              </a:pPr>
              <a:t>‹nº›</a:t>
            </a:fld>
            <a:endParaRPr lang="pt-BR" dirty="0"/>
          </a:p>
        </p:txBody>
      </p:sp>
    </p:spTree>
    <p:extLst>
      <p:ext uri="{BB962C8B-B14F-4D97-AF65-F5344CB8AC3E}">
        <p14:creationId xmlns:p14="http://schemas.microsoft.com/office/powerpoint/2010/main" val="4061441459"/>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Texto Vertical 2"/>
          <p:cNvSpPr>
            <a:spLocks noGrp="1"/>
          </p:cNvSpPr>
          <p:nvPr>
            <p:ph type="body" orient="vert" idx="1"/>
          </p:nvPr>
        </p:nvSpPr>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Rectangle 4"/>
          <p:cNvSpPr>
            <a:spLocks noGrp="1" noChangeArrowheads="1"/>
          </p:cNvSpPr>
          <p:nvPr>
            <p:ph type="dt" sz="half" idx="10"/>
          </p:nvPr>
        </p:nvSpPr>
        <p:spPr>
          <a:ln/>
        </p:spPr>
        <p:txBody>
          <a:bodyPr/>
          <a:lstStyle>
            <a:lvl1pPr>
              <a:defRPr/>
            </a:lvl1pPr>
          </a:lstStyle>
          <a:p>
            <a:pPr>
              <a:defRPr/>
            </a:pPr>
            <a:endParaRPr lang="pt-BR"/>
          </a:p>
        </p:txBody>
      </p:sp>
      <p:sp>
        <p:nvSpPr>
          <p:cNvPr id="5" name="Rectangle 5"/>
          <p:cNvSpPr>
            <a:spLocks noGrp="1" noChangeArrowheads="1"/>
          </p:cNvSpPr>
          <p:nvPr>
            <p:ph type="ftr" sz="quarter" idx="11"/>
          </p:nvPr>
        </p:nvSpPr>
        <p:spPr>
          <a:ln/>
        </p:spPr>
        <p:txBody>
          <a:bodyPr/>
          <a:lstStyle>
            <a:lvl1pPr>
              <a:defRPr/>
            </a:lvl1pPr>
          </a:lstStyle>
          <a:p>
            <a:pPr>
              <a:defRPr/>
            </a:pPr>
            <a:endParaRPr lang="pt-BR"/>
          </a:p>
        </p:txBody>
      </p:sp>
      <p:sp>
        <p:nvSpPr>
          <p:cNvPr id="6" name="Rectangle 6"/>
          <p:cNvSpPr>
            <a:spLocks noGrp="1" noChangeArrowheads="1"/>
          </p:cNvSpPr>
          <p:nvPr>
            <p:ph type="sldNum" sz="quarter" idx="12"/>
          </p:nvPr>
        </p:nvSpPr>
        <p:spPr>
          <a:ln/>
        </p:spPr>
        <p:txBody>
          <a:bodyPr/>
          <a:lstStyle>
            <a:lvl1pPr>
              <a:defRPr/>
            </a:lvl1pPr>
          </a:lstStyle>
          <a:p>
            <a:pPr>
              <a:defRPr/>
            </a:pPr>
            <a:fld id="{6328A447-E5EE-4A80-9A9A-150E131247B1}" type="slidenum">
              <a:rPr lang="pt-BR"/>
              <a:pPr>
                <a:defRPr/>
              </a:pPr>
              <a:t>‹nº›</a:t>
            </a:fld>
            <a:endParaRPr lang="pt-BR"/>
          </a:p>
        </p:txBody>
      </p:sp>
    </p:spTree>
    <p:extLst>
      <p:ext uri="{BB962C8B-B14F-4D97-AF65-F5344CB8AC3E}">
        <p14:creationId xmlns:p14="http://schemas.microsoft.com/office/powerpoint/2010/main" val="858756939"/>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pt-BR" smtClean="0"/>
              <a:t>Clique para editar o estilo do título mestre</a:t>
            </a:r>
            <a:endParaRPr lang="pt-BR"/>
          </a:p>
        </p:txBody>
      </p:sp>
      <p:sp>
        <p:nvSpPr>
          <p:cNvPr id="3" name="Espaço Reservado para Texto Vertical 2"/>
          <p:cNvSpPr>
            <a:spLocks noGrp="1"/>
          </p:cNvSpPr>
          <p:nvPr>
            <p:ph type="body" orient="vert" idx="1"/>
          </p:nvPr>
        </p:nvSpPr>
        <p:spPr>
          <a:xfrm>
            <a:off x="457200" y="274638"/>
            <a:ext cx="6019800" cy="5851525"/>
          </a:xfrm>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Rectangle 4"/>
          <p:cNvSpPr>
            <a:spLocks noGrp="1" noChangeArrowheads="1"/>
          </p:cNvSpPr>
          <p:nvPr>
            <p:ph type="dt" sz="half" idx="10"/>
          </p:nvPr>
        </p:nvSpPr>
        <p:spPr>
          <a:ln/>
        </p:spPr>
        <p:txBody>
          <a:bodyPr/>
          <a:lstStyle>
            <a:lvl1pPr>
              <a:defRPr/>
            </a:lvl1pPr>
          </a:lstStyle>
          <a:p>
            <a:pPr>
              <a:defRPr/>
            </a:pPr>
            <a:endParaRPr lang="pt-BR"/>
          </a:p>
        </p:txBody>
      </p:sp>
      <p:sp>
        <p:nvSpPr>
          <p:cNvPr id="5" name="Rectangle 5"/>
          <p:cNvSpPr>
            <a:spLocks noGrp="1" noChangeArrowheads="1"/>
          </p:cNvSpPr>
          <p:nvPr>
            <p:ph type="ftr" sz="quarter" idx="11"/>
          </p:nvPr>
        </p:nvSpPr>
        <p:spPr>
          <a:ln/>
        </p:spPr>
        <p:txBody>
          <a:bodyPr/>
          <a:lstStyle>
            <a:lvl1pPr>
              <a:defRPr/>
            </a:lvl1pPr>
          </a:lstStyle>
          <a:p>
            <a:pPr>
              <a:defRPr/>
            </a:pPr>
            <a:endParaRPr lang="pt-BR"/>
          </a:p>
        </p:txBody>
      </p:sp>
      <p:sp>
        <p:nvSpPr>
          <p:cNvPr id="6" name="Rectangle 6"/>
          <p:cNvSpPr>
            <a:spLocks noGrp="1" noChangeArrowheads="1"/>
          </p:cNvSpPr>
          <p:nvPr>
            <p:ph type="sldNum" sz="quarter" idx="12"/>
          </p:nvPr>
        </p:nvSpPr>
        <p:spPr>
          <a:ln/>
        </p:spPr>
        <p:txBody>
          <a:bodyPr/>
          <a:lstStyle>
            <a:lvl1pPr>
              <a:defRPr/>
            </a:lvl1pPr>
          </a:lstStyle>
          <a:p>
            <a:pPr>
              <a:defRPr/>
            </a:pPr>
            <a:fld id="{DC0E5020-A35D-4E38-8DFB-35F62D93B9D5}" type="slidenum">
              <a:rPr lang="pt-BR"/>
              <a:pPr>
                <a:defRPr/>
              </a:pPr>
              <a:t>‹nº›</a:t>
            </a:fld>
            <a:endParaRPr lang="pt-BR"/>
          </a:p>
        </p:txBody>
      </p:sp>
    </p:spTree>
    <p:extLst>
      <p:ext uri="{BB962C8B-B14F-4D97-AF65-F5344CB8AC3E}">
        <p14:creationId xmlns:p14="http://schemas.microsoft.com/office/powerpoint/2010/main" val="1410047630"/>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txAndObj" preserve="1">
  <p:cSld name="Título, texto e conteúdo">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1143000"/>
          </a:xfrm>
        </p:spPr>
        <p:txBody>
          <a:bodyPr/>
          <a:lstStyle/>
          <a:p>
            <a:r>
              <a:rPr lang="pt-BR" smtClean="0"/>
              <a:t>Clique para editar o estilo do título mestre</a:t>
            </a:r>
            <a:endParaRPr lang="pt-BR"/>
          </a:p>
        </p:txBody>
      </p:sp>
      <p:sp>
        <p:nvSpPr>
          <p:cNvPr id="3" name="Espaço Reservado para Texto 2"/>
          <p:cNvSpPr>
            <a:spLocks noGrp="1"/>
          </p:cNvSpPr>
          <p:nvPr>
            <p:ph type="body" sz="half" idx="1"/>
          </p:nvPr>
        </p:nvSpPr>
        <p:spPr>
          <a:xfrm>
            <a:off x="457200" y="1600200"/>
            <a:ext cx="4038600" cy="4525963"/>
          </a:xfrm>
        </p:spPr>
        <p:txBody>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onteúdo 3"/>
          <p:cNvSpPr>
            <a:spLocks noGrp="1"/>
          </p:cNvSpPr>
          <p:nvPr>
            <p:ph sz="half" idx="2"/>
          </p:nvPr>
        </p:nvSpPr>
        <p:spPr>
          <a:xfrm>
            <a:off x="4648200" y="1600200"/>
            <a:ext cx="4038600" cy="4525963"/>
          </a:xfrm>
        </p:spPr>
        <p:txBody>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Rectangle 4"/>
          <p:cNvSpPr>
            <a:spLocks noGrp="1" noChangeArrowheads="1"/>
          </p:cNvSpPr>
          <p:nvPr>
            <p:ph type="dt" sz="half" idx="10"/>
          </p:nvPr>
        </p:nvSpPr>
        <p:spPr>
          <a:ln/>
        </p:spPr>
        <p:txBody>
          <a:bodyPr/>
          <a:lstStyle>
            <a:lvl1pPr>
              <a:defRPr/>
            </a:lvl1pPr>
          </a:lstStyle>
          <a:p>
            <a:pPr>
              <a:defRPr/>
            </a:pPr>
            <a:endParaRPr lang="pt-BR"/>
          </a:p>
        </p:txBody>
      </p:sp>
      <p:sp>
        <p:nvSpPr>
          <p:cNvPr id="6" name="Rectangle 5"/>
          <p:cNvSpPr>
            <a:spLocks noGrp="1" noChangeArrowheads="1"/>
          </p:cNvSpPr>
          <p:nvPr>
            <p:ph type="ftr" sz="quarter" idx="11"/>
          </p:nvPr>
        </p:nvSpPr>
        <p:spPr>
          <a:ln/>
        </p:spPr>
        <p:txBody>
          <a:bodyPr/>
          <a:lstStyle>
            <a:lvl1pPr>
              <a:defRPr/>
            </a:lvl1pPr>
          </a:lstStyle>
          <a:p>
            <a:pPr>
              <a:defRPr/>
            </a:pPr>
            <a:endParaRPr lang="pt-BR"/>
          </a:p>
        </p:txBody>
      </p:sp>
      <p:sp>
        <p:nvSpPr>
          <p:cNvPr id="7" name="Rectangle 6"/>
          <p:cNvSpPr>
            <a:spLocks noGrp="1" noChangeArrowheads="1"/>
          </p:cNvSpPr>
          <p:nvPr>
            <p:ph type="sldNum" sz="quarter" idx="12"/>
          </p:nvPr>
        </p:nvSpPr>
        <p:spPr>
          <a:ln/>
        </p:spPr>
        <p:txBody>
          <a:bodyPr/>
          <a:lstStyle>
            <a:lvl1pPr>
              <a:defRPr/>
            </a:lvl1pPr>
          </a:lstStyle>
          <a:p>
            <a:pPr>
              <a:defRPr/>
            </a:pPr>
            <a:fld id="{07906F03-8FB8-4D64-8529-668DED8ED15B}" type="slidenum">
              <a:rPr lang="pt-BR"/>
              <a:pPr>
                <a:defRPr/>
              </a:pPr>
              <a:t>‹nº›</a:t>
            </a:fld>
            <a:endParaRPr lang="pt-BR"/>
          </a:p>
        </p:txBody>
      </p:sp>
    </p:spTree>
    <p:extLst>
      <p:ext uri="{BB962C8B-B14F-4D97-AF65-F5344CB8AC3E}">
        <p14:creationId xmlns:p14="http://schemas.microsoft.com/office/powerpoint/2010/main" val="2633667542"/>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3212976"/>
            <a:ext cx="1653952" cy="387474"/>
          </a:xfrm>
        </p:spPr>
        <p:txBody>
          <a:bodyPr/>
          <a:lstStyle/>
          <a:p>
            <a:r>
              <a:rPr lang="pt-BR" dirty="0" smtClean="0"/>
              <a:t>Clique para editar o estilo do título mestre</a:t>
            </a:r>
            <a:endParaRPr lang="pt-BR" dirty="0"/>
          </a:p>
        </p:txBody>
      </p:sp>
      <p:sp>
        <p:nvSpPr>
          <p:cNvPr id="3" name="Subtítulo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pt-BR" smtClean="0"/>
              <a:t>Clique para editar o estilo do subtítulo mestre</a:t>
            </a:r>
            <a:endParaRPr lang="pt-BR"/>
          </a:p>
        </p:txBody>
      </p:sp>
      <p:sp>
        <p:nvSpPr>
          <p:cNvPr id="4" name="Rectangle 4"/>
          <p:cNvSpPr>
            <a:spLocks noGrp="1" noChangeArrowheads="1"/>
          </p:cNvSpPr>
          <p:nvPr>
            <p:ph type="dt" sz="half" idx="10"/>
          </p:nvPr>
        </p:nvSpPr>
        <p:spPr>
          <a:ln/>
        </p:spPr>
        <p:txBody>
          <a:bodyPr/>
          <a:lstStyle>
            <a:lvl1pPr>
              <a:defRPr/>
            </a:lvl1pPr>
          </a:lstStyle>
          <a:p>
            <a:pPr>
              <a:defRPr/>
            </a:pPr>
            <a:endParaRPr lang="pt-BR"/>
          </a:p>
        </p:txBody>
      </p:sp>
      <p:sp>
        <p:nvSpPr>
          <p:cNvPr id="5" name="Rectangle 5"/>
          <p:cNvSpPr>
            <a:spLocks noGrp="1" noChangeArrowheads="1"/>
          </p:cNvSpPr>
          <p:nvPr>
            <p:ph type="ftr" sz="quarter" idx="11"/>
          </p:nvPr>
        </p:nvSpPr>
        <p:spPr>
          <a:ln/>
        </p:spPr>
        <p:txBody>
          <a:bodyPr/>
          <a:lstStyle>
            <a:lvl1pPr>
              <a:defRPr/>
            </a:lvl1pPr>
          </a:lstStyle>
          <a:p>
            <a:pPr>
              <a:defRPr/>
            </a:pPr>
            <a:endParaRPr lang="pt-BR"/>
          </a:p>
        </p:txBody>
      </p:sp>
      <p:sp>
        <p:nvSpPr>
          <p:cNvPr id="6" name="Rectangle 6"/>
          <p:cNvSpPr>
            <a:spLocks noGrp="1" noChangeArrowheads="1"/>
          </p:cNvSpPr>
          <p:nvPr>
            <p:ph type="sldNum" sz="quarter" idx="12"/>
          </p:nvPr>
        </p:nvSpPr>
        <p:spPr>
          <a:ln/>
        </p:spPr>
        <p:txBody>
          <a:bodyPr/>
          <a:lstStyle>
            <a:lvl1pPr>
              <a:defRPr/>
            </a:lvl1pPr>
          </a:lstStyle>
          <a:p>
            <a:pPr>
              <a:defRPr/>
            </a:pPr>
            <a:fld id="{8342041E-4182-43F7-B855-8EFD5DDA1D4A}" type="slidenum">
              <a:rPr lang="pt-BR"/>
              <a:pPr>
                <a:defRPr/>
              </a:pPr>
              <a:t>‹nº›</a:t>
            </a:fld>
            <a:endParaRPr lang="pt-BR"/>
          </a:p>
        </p:txBody>
      </p:sp>
    </p:spTree>
    <p:extLst>
      <p:ext uri="{BB962C8B-B14F-4D97-AF65-F5344CB8AC3E}">
        <p14:creationId xmlns:p14="http://schemas.microsoft.com/office/powerpoint/2010/main" val="1107054511"/>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Conteúdo 2"/>
          <p:cNvSpPr>
            <a:spLocks noGrp="1"/>
          </p:cNvSpPr>
          <p:nvPr>
            <p:ph idx="1"/>
          </p:nvPr>
        </p:nvSpPr>
        <p:spPr/>
        <p:txBody>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Rectangle 4"/>
          <p:cNvSpPr>
            <a:spLocks noGrp="1" noChangeArrowheads="1"/>
          </p:cNvSpPr>
          <p:nvPr>
            <p:ph type="dt" sz="half" idx="10"/>
          </p:nvPr>
        </p:nvSpPr>
        <p:spPr>
          <a:ln/>
        </p:spPr>
        <p:txBody>
          <a:bodyPr/>
          <a:lstStyle>
            <a:lvl1pPr>
              <a:defRPr/>
            </a:lvl1pPr>
          </a:lstStyle>
          <a:p>
            <a:pPr>
              <a:defRPr/>
            </a:pPr>
            <a:endParaRPr lang="pt-BR"/>
          </a:p>
        </p:txBody>
      </p:sp>
      <p:sp>
        <p:nvSpPr>
          <p:cNvPr id="5" name="Rectangle 5"/>
          <p:cNvSpPr>
            <a:spLocks noGrp="1" noChangeArrowheads="1"/>
          </p:cNvSpPr>
          <p:nvPr>
            <p:ph type="ftr" sz="quarter" idx="11"/>
          </p:nvPr>
        </p:nvSpPr>
        <p:spPr>
          <a:ln/>
        </p:spPr>
        <p:txBody>
          <a:bodyPr/>
          <a:lstStyle>
            <a:lvl1pPr>
              <a:defRPr/>
            </a:lvl1pPr>
          </a:lstStyle>
          <a:p>
            <a:pPr>
              <a:defRPr/>
            </a:pPr>
            <a:endParaRPr lang="pt-BR"/>
          </a:p>
        </p:txBody>
      </p:sp>
      <p:sp>
        <p:nvSpPr>
          <p:cNvPr id="6" name="Rectangle 6"/>
          <p:cNvSpPr>
            <a:spLocks noGrp="1" noChangeArrowheads="1"/>
          </p:cNvSpPr>
          <p:nvPr>
            <p:ph type="sldNum" sz="quarter" idx="12"/>
          </p:nvPr>
        </p:nvSpPr>
        <p:spPr>
          <a:ln/>
        </p:spPr>
        <p:txBody>
          <a:bodyPr/>
          <a:lstStyle>
            <a:lvl1pPr>
              <a:defRPr/>
            </a:lvl1pPr>
          </a:lstStyle>
          <a:p>
            <a:pPr>
              <a:defRPr/>
            </a:pPr>
            <a:fld id="{ADB91727-C816-40D8-9311-9AC36C1B670D}" type="slidenum">
              <a:rPr lang="pt-BR"/>
              <a:pPr>
                <a:defRPr/>
              </a:pPr>
              <a:t>‹nº›</a:t>
            </a:fld>
            <a:endParaRPr lang="pt-BR"/>
          </a:p>
        </p:txBody>
      </p:sp>
    </p:spTree>
    <p:extLst>
      <p:ext uri="{BB962C8B-B14F-4D97-AF65-F5344CB8AC3E}">
        <p14:creationId xmlns:p14="http://schemas.microsoft.com/office/powerpoint/2010/main" val="2601986592"/>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pt-BR" smtClean="0"/>
              <a:t>Clique para editar os estilos do texto mestre</a:t>
            </a:r>
          </a:p>
        </p:txBody>
      </p:sp>
      <p:sp>
        <p:nvSpPr>
          <p:cNvPr id="4" name="Rectangle 4"/>
          <p:cNvSpPr>
            <a:spLocks noGrp="1" noChangeArrowheads="1"/>
          </p:cNvSpPr>
          <p:nvPr>
            <p:ph type="dt" sz="half" idx="10"/>
          </p:nvPr>
        </p:nvSpPr>
        <p:spPr>
          <a:ln/>
        </p:spPr>
        <p:txBody>
          <a:bodyPr/>
          <a:lstStyle>
            <a:lvl1pPr>
              <a:defRPr/>
            </a:lvl1pPr>
          </a:lstStyle>
          <a:p>
            <a:pPr>
              <a:defRPr/>
            </a:pPr>
            <a:endParaRPr lang="pt-BR"/>
          </a:p>
        </p:txBody>
      </p:sp>
      <p:sp>
        <p:nvSpPr>
          <p:cNvPr id="5" name="Rectangle 5"/>
          <p:cNvSpPr>
            <a:spLocks noGrp="1" noChangeArrowheads="1"/>
          </p:cNvSpPr>
          <p:nvPr>
            <p:ph type="ftr" sz="quarter" idx="11"/>
          </p:nvPr>
        </p:nvSpPr>
        <p:spPr>
          <a:ln/>
        </p:spPr>
        <p:txBody>
          <a:bodyPr/>
          <a:lstStyle>
            <a:lvl1pPr>
              <a:defRPr/>
            </a:lvl1pPr>
          </a:lstStyle>
          <a:p>
            <a:pPr>
              <a:defRPr/>
            </a:pPr>
            <a:endParaRPr lang="pt-BR"/>
          </a:p>
        </p:txBody>
      </p:sp>
      <p:sp>
        <p:nvSpPr>
          <p:cNvPr id="6" name="Rectangle 6"/>
          <p:cNvSpPr>
            <a:spLocks noGrp="1" noChangeArrowheads="1"/>
          </p:cNvSpPr>
          <p:nvPr>
            <p:ph type="sldNum" sz="quarter" idx="12"/>
          </p:nvPr>
        </p:nvSpPr>
        <p:spPr>
          <a:ln/>
        </p:spPr>
        <p:txBody>
          <a:bodyPr/>
          <a:lstStyle>
            <a:lvl1pPr>
              <a:defRPr/>
            </a:lvl1pPr>
          </a:lstStyle>
          <a:p>
            <a:pPr>
              <a:defRPr/>
            </a:pPr>
            <a:fld id="{D49FD443-06AD-490C-A3F6-6D2AB19AA1E6}" type="slidenum">
              <a:rPr lang="pt-BR"/>
              <a:pPr>
                <a:defRPr/>
              </a:pPr>
              <a:t>‹nº›</a:t>
            </a:fld>
            <a:endParaRPr lang="pt-BR"/>
          </a:p>
        </p:txBody>
      </p:sp>
    </p:spTree>
    <p:extLst>
      <p:ext uri="{BB962C8B-B14F-4D97-AF65-F5344CB8AC3E}">
        <p14:creationId xmlns:p14="http://schemas.microsoft.com/office/powerpoint/2010/main" val="2994446581"/>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Conteúd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onteúd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Rectangle 4"/>
          <p:cNvSpPr>
            <a:spLocks noGrp="1" noChangeArrowheads="1"/>
          </p:cNvSpPr>
          <p:nvPr>
            <p:ph type="dt" sz="half" idx="10"/>
          </p:nvPr>
        </p:nvSpPr>
        <p:spPr>
          <a:ln/>
        </p:spPr>
        <p:txBody>
          <a:bodyPr/>
          <a:lstStyle>
            <a:lvl1pPr>
              <a:defRPr/>
            </a:lvl1pPr>
          </a:lstStyle>
          <a:p>
            <a:pPr>
              <a:defRPr/>
            </a:pPr>
            <a:endParaRPr lang="pt-BR"/>
          </a:p>
        </p:txBody>
      </p:sp>
      <p:sp>
        <p:nvSpPr>
          <p:cNvPr id="6" name="Rectangle 5"/>
          <p:cNvSpPr>
            <a:spLocks noGrp="1" noChangeArrowheads="1"/>
          </p:cNvSpPr>
          <p:nvPr>
            <p:ph type="ftr" sz="quarter" idx="11"/>
          </p:nvPr>
        </p:nvSpPr>
        <p:spPr>
          <a:ln/>
        </p:spPr>
        <p:txBody>
          <a:bodyPr/>
          <a:lstStyle>
            <a:lvl1pPr>
              <a:defRPr/>
            </a:lvl1pPr>
          </a:lstStyle>
          <a:p>
            <a:pPr>
              <a:defRPr/>
            </a:pPr>
            <a:endParaRPr lang="pt-BR"/>
          </a:p>
        </p:txBody>
      </p:sp>
      <p:sp>
        <p:nvSpPr>
          <p:cNvPr id="7" name="Rectangle 6"/>
          <p:cNvSpPr>
            <a:spLocks noGrp="1" noChangeArrowheads="1"/>
          </p:cNvSpPr>
          <p:nvPr>
            <p:ph type="sldNum" sz="quarter" idx="12"/>
          </p:nvPr>
        </p:nvSpPr>
        <p:spPr>
          <a:ln/>
        </p:spPr>
        <p:txBody>
          <a:bodyPr/>
          <a:lstStyle>
            <a:lvl1pPr>
              <a:defRPr/>
            </a:lvl1pPr>
          </a:lstStyle>
          <a:p>
            <a:pPr>
              <a:defRPr/>
            </a:pPr>
            <a:fld id="{C35FBD13-692B-4C96-A729-ED1D0EA35BD1}" type="slidenum">
              <a:rPr lang="pt-BR"/>
              <a:pPr>
                <a:defRPr/>
              </a:pPr>
              <a:t>‹nº›</a:t>
            </a:fld>
            <a:endParaRPr lang="pt-BR"/>
          </a:p>
        </p:txBody>
      </p:sp>
    </p:spTree>
    <p:extLst>
      <p:ext uri="{BB962C8B-B14F-4D97-AF65-F5344CB8AC3E}">
        <p14:creationId xmlns:p14="http://schemas.microsoft.com/office/powerpoint/2010/main" val="4003442094"/>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os estilos do texto mestre</a:t>
            </a:r>
          </a:p>
        </p:txBody>
      </p:sp>
      <p:sp>
        <p:nvSpPr>
          <p:cNvPr id="4" name="Espaço Reservado para Conteú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os estilos do texto mestre</a:t>
            </a:r>
          </a:p>
        </p:txBody>
      </p:sp>
      <p:sp>
        <p:nvSpPr>
          <p:cNvPr id="6" name="Espaço Reservado para Conteú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7" name="Rectangle 4"/>
          <p:cNvSpPr>
            <a:spLocks noGrp="1" noChangeArrowheads="1"/>
          </p:cNvSpPr>
          <p:nvPr>
            <p:ph type="dt" sz="half" idx="10"/>
          </p:nvPr>
        </p:nvSpPr>
        <p:spPr>
          <a:ln/>
        </p:spPr>
        <p:txBody>
          <a:bodyPr/>
          <a:lstStyle>
            <a:lvl1pPr>
              <a:defRPr/>
            </a:lvl1pPr>
          </a:lstStyle>
          <a:p>
            <a:pPr>
              <a:defRPr/>
            </a:pPr>
            <a:endParaRPr lang="pt-BR"/>
          </a:p>
        </p:txBody>
      </p:sp>
      <p:sp>
        <p:nvSpPr>
          <p:cNvPr id="8" name="Rectangle 5"/>
          <p:cNvSpPr>
            <a:spLocks noGrp="1" noChangeArrowheads="1"/>
          </p:cNvSpPr>
          <p:nvPr>
            <p:ph type="ftr" sz="quarter" idx="11"/>
          </p:nvPr>
        </p:nvSpPr>
        <p:spPr>
          <a:ln/>
        </p:spPr>
        <p:txBody>
          <a:bodyPr/>
          <a:lstStyle>
            <a:lvl1pPr>
              <a:defRPr/>
            </a:lvl1pPr>
          </a:lstStyle>
          <a:p>
            <a:pPr>
              <a:defRPr/>
            </a:pPr>
            <a:endParaRPr lang="pt-BR"/>
          </a:p>
        </p:txBody>
      </p:sp>
      <p:sp>
        <p:nvSpPr>
          <p:cNvPr id="9" name="Rectangle 6"/>
          <p:cNvSpPr>
            <a:spLocks noGrp="1" noChangeArrowheads="1"/>
          </p:cNvSpPr>
          <p:nvPr>
            <p:ph type="sldNum" sz="quarter" idx="12"/>
          </p:nvPr>
        </p:nvSpPr>
        <p:spPr>
          <a:ln/>
        </p:spPr>
        <p:txBody>
          <a:bodyPr/>
          <a:lstStyle>
            <a:lvl1pPr>
              <a:defRPr/>
            </a:lvl1pPr>
          </a:lstStyle>
          <a:p>
            <a:pPr>
              <a:defRPr/>
            </a:pPr>
            <a:fld id="{C0E8E056-C2B8-4FB2-BE13-E2BF75014F63}" type="slidenum">
              <a:rPr lang="pt-BR"/>
              <a:pPr>
                <a:defRPr/>
              </a:pPr>
              <a:t>‹nº›</a:t>
            </a:fld>
            <a:endParaRPr lang="pt-BR"/>
          </a:p>
        </p:txBody>
      </p:sp>
    </p:spTree>
    <p:extLst>
      <p:ext uri="{BB962C8B-B14F-4D97-AF65-F5344CB8AC3E}">
        <p14:creationId xmlns:p14="http://schemas.microsoft.com/office/powerpoint/2010/main" val="2662670415"/>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Rectangle 4"/>
          <p:cNvSpPr>
            <a:spLocks noGrp="1" noChangeArrowheads="1"/>
          </p:cNvSpPr>
          <p:nvPr>
            <p:ph type="dt" sz="half" idx="10"/>
          </p:nvPr>
        </p:nvSpPr>
        <p:spPr>
          <a:ln/>
        </p:spPr>
        <p:txBody>
          <a:bodyPr/>
          <a:lstStyle>
            <a:lvl1pPr>
              <a:defRPr/>
            </a:lvl1pPr>
          </a:lstStyle>
          <a:p>
            <a:pPr>
              <a:defRPr/>
            </a:pPr>
            <a:endParaRPr lang="pt-BR"/>
          </a:p>
        </p:txBody>
      </p:sp>
      <p:sp>
        <p:nvSpPr>
          <p:cNvPr id="4" name="Rectangle 5"/>
          <p:cNvSpPr>
            <a:spLocks noGrp="1" noChangeArrowheads="1"/>
          </p:cNvSpPr>
          <p:nvPr>
            <p:ph type="ftr" sz="quarter" idx="11"/>
          </p:nvPr>
        </p:nvSpPr>
        <p:spPr>
          <a:ln/>
        </p:spPr>
        <p:txBody>
          <a:bodyPr/>
          <a:lstStyle>
            <a:lvl1pPr>
              <a:defRPr/>
            </a:lvl1pPr>
          </a:lstStyle>
          <a:p>
            <a:pPr>
              <a:defRPr/>
            </a:pPr>
            <a:endParaRPr lang="pt-BR"/>
          </a:p>
        </p:txBody>
      </p:sp>
      <p:sp>
        <p:nvSpPr>
          <p:cNvPr id="5" name="Rectangle 6"/>
          <p:cNvSpPr>
            <a:spLocks noGrp="1" noChangeArrowheads="1"/>
          </p:cNvSpPr>
          <p:nvPr>
            <p:ph type="sldNum" sz="quarter" idx="12"/>
          </p:nvPr>
        </p:nvSpPr>
        <p:spPr>
          <a:ln/>
        </p:spPr>
        <p:txBody>
          <a:bodyPr/>
          <a:lstStyle>
            <a:lvl1pPr>
              <a:defRPr/>
            </a:lvl1pPr>
          </a:lstStyle>
          <a:p>
            <a:pPr>
              <a:defRPr/>
            </a:pPr>
            <a:fld id="{6D7BB0B0-236D-4AF9-91FE-3B2262740520}" type="slidenum">
              <a:rPr lang="pt-BR"/>
              <a:pPr>
                <a:defRPr/>
              </a:pPr>
              <a:t>‹nº›</a:t>
            </a:fld>
            <a:endParaRPr lang="pt-BR"/>
          </a:p>
        </p:txBody>
      </p:sp>
    </p:spTree>
    <p:extLst>
      <p:ext uri="{BB962C8B-B14F-4D97-AF65-F5344CB8AC3E}">
        <p14:creationId xmlns:p14="http://schemas.microsoft.com/office/powerpoint/2010/main" val="1828170688"/>
      </p:ext>
    </p:extLst>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pt-BR"/>
          </a:p>
        </p:txBody>
      </p:sp>
      <p:sp>
        <p:nvSpPr>
          <p:cNvPr id="3" name="Rectangle 5"/>
          <p:cNvSpPr>
            <a:spLocks noGrp="1" noChangeArrowheads="1"/>
          </p:cNvSpPr>
          <p:nvPr>
            <p:ph type="ftr" sz="quarter" idx="11"/>
          </p:nvPr>
        </p:nvSpPr>
        <p:spPr>
          <a:ln/>
        </p:spPr>
        <p:txBody>
          <a:bodyPr/>
          <a:lstStyle>
            <a:lvl1pPr>
              <a:defRPr/>
            </a:lvl1pPr>
          </a:lstStyle>
          <a:p>
            <a:pPr>
              <a:defRPr/>
            </a:pPr>
            <a:endParaRPr lang="pt-BR"/>
          </a:p>
        </p:txBody>
      </p:sp>
      <p:sp>
        <p:nvSpPr>
          <p:cNvPr id="4" name="Rectangle 6"/>
          <p:cNvSpPr>
            <a:spLocks noGrp="1" noChangeArrowheads="1"/>
          </p:cNvSpPr>
          <p:nvPr>
            <p:ph type="sldNum" sz="quarter" idx="12"/>
          </p:nvPr>
        </p:nvSpPr>
        <p:spPr>
          <a:ln/>
        </p:spPr>
        <p:txBody>
          <a:bodyPr/>
          <a:lstStyle>
            <a:lvl1pPr>
              <a:defRPr/>
            </a:lvl1pPr>
          </a:lstStyle>
          <a:p>
            <a:pPr>
              <a:defRPr/>
            </a:pPr>
            <a:fld id="{D241876E-2DB7-478F-8CBC-0179BB6F4A0C}" type="slidenum">
              <a:rPr lang="pt-BR"/>
              <a:pPr>
                <a:defRPr/>
              </a:pPr>
              <a:t>‹nº›</a:t>
            </a:fld>
            <a:endParaRPr lang="pt-BR"/>
          </a:p>
        </p:txBody>
      </p:sp>
    </p:spTree>
    <p:extLst>
      <p:ext uri="{BB962C8B-B14F-4D97-AF65-F5344CB8AC3E}">
        <p14:creationId xmlns:p14="http://schemas.microsoft.com/office/powerpoint/2010/main" val="14116255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pt-BR" smtClean="0"/>
              <a:t>Clique para editar o estilo do título mestre</a:t>
            </a:r>
            <a:endParaRPr lang="pt-BR"/>
          </a:p>
        </p:txBody>
      </p:sp>
      <p:sp>
        <p:nvSpPr>
          <p:cNvPr id="3" name="Espaço Reservado para Imagem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pt-BR" noProof="0" smtClean="0"/>
          </a:p>
        </p:txBody>
      </p:sp>
      <p:sp>
        <p:nvSpPr>
          <p:cNvPr id="4" name="Espaço Reservado para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os estilos do texto mestre</a:t>
            </a:r>
          </a:p>
        </p:txBody>
      </p:sp>
      <p:sp>
        <p:nvSpPr>
          <p:cNvPr id="5" name="Rectangle 4"/>
          <p:cNvSpPr>
            <a:spLocks noGrp="1" noChangeArrowheads="1"/>
          </p:cNvSpPr>
          <p:nvPr>
            <p:ph type="dt" sz="half" idx="10"/>
          </p:nvPr>
        </p:nvSpPr>
        <p:spPr>
          <a:ln/>
        </p:spPr>
        <p:txBody>
          <a:bodyPr/>
          <a:lstStyle>
            <a:lvl1pPr>
              <a:defRPr/>
            </a:lvl1pPr>
          </a:lstStyle>
          <a:p>
            <a:pPr>
              <a:defRPr/>
            </a:pPr>
            <a:endParaRPr lang="pt-BR"/>
          </a:p>
        </p:txBody>
      </p:sp>
      <p:sp>
        <p:nvSpPr>
          <p:cNvPr id="6" name="Rectangle 5"/>
          <p:cNvSpPr>
            <a:spLocks noGrp="1" noChangeArrowheads="1"/>
          </p:cNvSpPr>
          <p:nvPr>
            <p:ph type="ftr" sz="quarter" idx="11"/>
          </p:nvPr>
        </p:nvSpPr>
        <p:spPr>
          <a:ln/>
        </p:spPr>
        <p:txBody>
          <a:bodyPr/>
          <a:lstStyle>
            <a:lvl1pPr>
              <a:defRPr/>
            </a:lvl1pPr>
          </a:lstStyle>
          <a:p>
            <a:pPr>
              <a:defRPr/>
            </a:pPr>
            <a:endParaRPr lang="pt-BR"/>
          </a:p>
        </p:txBody>
      </p:sp>
      <p:sp>
        <p:nvSpPr>
          <p:cNvPr id="7" name="Rectangle 6"/>
          <p:cNvSpPr>
            <a:spLocks noGrp="1" noChangeArrowheads="1"/>
          </p:cNvSpPr>
          <p:nvPr>
            <p:ph type="sldNum" sz="quarter" idx="12"/>
          </p:nvPr>
        </p:nvSpPr>
        <p:spPr>
          <a:ln/>
        </p:spPr>
        <p:txBody>
          <a:bodyPr/>
          <a:lstStyle>
            <a:lvl1pPr>
              <a:defRPr/>
            </a:lvl1pPr>
          </a:lstStyle>
          <a:p>
            <a:pPr>
              <a:defRPr/>
            </a:pPr>
            <a:fld id="{AE94D4F9-C7B6-4998-A11C-128B6A17416B}" type="slidenum">
              <a:rPr lang="pt-BR"/>
              <a:pPr>
                <a:defRPr/>
              </a:pPr>
              <a:t>‹nº›</a:t>
            </a:fld>
            <a:endParaRPr lang="pt-BR" dirty="0"/>
          </a:p>
        </p:txBody>
      </p:sp>
    </p:spTree>
    <p:extLst>
      <p:ext uri="{BB962C8B-B14F-4D97-AF65-F5344CB8AC3E}">
        <p14:creationId xmlns:p14="http://schemas.microsoft.com/office/powerpoint/2010/main" val="3693397135"/>
      </p:ext>
    </p:extLst>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pt-BR" smtClean="0"/>
              <a:t>Clique para editar o estilo do título mestre</a:t>
            </a:r>
            <a:endParaRPr lang="pt-BR"/>
          </a:p>
        </p:txBody>
      </p:sp>
      <p:sp>
        <p:nvSpPr>
          <p:cNvPr id="3" name="Espaço Reservado para Conteú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os estilos do texto mestre</a:t>
            </a:r>
          </a:p>
        </p:txBody>
      </p:sp>
      <p:sp>
        <p:nvSpPr>
          <p:cNvPr id="5" name="Rectangle 4"/>
          <p:cNvSpPr>
            <a:spLocks noGrp="1" noChangeArrowheads="1"/>
          </p:cNvSpPr>
          <p:nvPr>
            <p:ph type="dt" sz="half" idx="10"/>
          </p:nvPr>
        </p:nvSpPr>
        <p:spPr>
          <a:ln/>
        </p:spPr>
        <p:txBody>
          <a:bodyPr/>
          <a:lstStyle>
            <a:lvl1pPr>
              <a:defRPr/>
            </a:lvl1pPr>
          </a:lstStyle>
          <a:p>
            <a:pPr>
              <a:defRPr/>
            </a:pPr>
            <a:endParaRPr lang="pt-BR"/>
          </a:p>
        </p:txBody>
      </p:sp>
      <p:sp>
        <p:nvSpPr>
          <p:cNvPr id="6" name="Rectangle 5"/>
          <p:cNvSpPr>
            <a:spLocks noGrp="1" noChangeArrowheads="1"/>
          </p:cNvSpPr>
          <p:nvPr>
            <p:ph type="ftr" sz="quarter" idx="11"/>
          </p:nvPr>
        </p:nvSpPr>
        <p:spPr>
          <a:ln/>
        </p:spPr>
        <p:txBody>
          <a:bodyPr/>
          <a:lstStyle>
            <a:lvl1pPr>
              <a:defRPr/>
            </a:lvl1pPr>
          </a:lstStyle>
          <a:p>
            <a:pPr>
              <a:defRPr/>
            </a:pPr>
            <a:endParaRPr lang="pt-BR"/>
          </a:p>
        </p:txBody>
      </p:sp>
      <p:sp>
        <p:nvSpPr>
          <p:cNvPr id="7" name="Rectangle 6"/>
          <p:cNvSpPr>
            <a:spLocks noGrp="1" noChangeArrowheads="1"/>
          </p:cNvSpPr>
          <p:nvPr>
            <p:ph type="sldNum" sz="quarter" idx="12"/>
          </p:nvPr>
        </p:nvSpPr>
        <p:spPr>
          <a:ln/>
        </p:spPr>
        <p:txBody>
          <a:bodyPr/>
          <a:lstStyle>
            <a:lvl1pPr>
              <a:defRPr/>
            </a:lvl1pPr>
          </a:lstStyle>
          <a:p>
            <a:pPr>
              <a:defRPr/>
            </a:pPr>
            <a:fld id="{59457437-2011-4304-BF09-88473A42DBCE}" type="slidenum">
              <a:rPr lang="pt-BR"/>
              <a:pPr>
                <a:defRPr/>
              </a:pPr>
              <a:t>‹nº›</a:t>
            </a:fld>
            <a:endParaRPr lang="pt-BR"/>
          </a:p>
        </p:txBody>
      </p:sp>
    </p:spTree>
    <p:extLst>
      <p:ext uri="{BB962C8B-B14F-4D97-AF65-F5344CB8AC3E}">
        <p14:creationId xmlns:p14="http://schemas.microsoft.com/office/powerpoint/2010/main" val="121163297"/>
      </p:ext>
    </p:extLst>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pt-BR" smtClean="0"/>
              <a:t>Clique para editar o estilo do título mestre</a:t>
            </a:r>
            <a:endParaRPr lang="pt-BR"/>
          </a:p>
        </p:txBody>
      </p:sp>
      <p:sp>
        <p:nvSpPr>
          <p:cNvPr id="3" name="Espaço Reservado para Imagem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pt-BR" noProof="0" smtClean="0"/>
          </a:p>
        </p:txBody>
      </p:sp>
      <p:sp>
        <p:nvSpPr>
          <p:cNvPr id="4" name="Espaço Reservado para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os estilos do texto mestre</a:t>
            </a:r>
          </a:p>
        </p:txBody>
      </p:sp>
      <p:sp>
        <p:nvSpPr>
          <p:cNvPr id="5" name="Rectangle 4"/>
          <p:cNvSpPr>
            <a:spLocks noGrp="1" noChangeArrowheads="1"/>
          </p:cNvSpPr>
          <p:nvPr>
            <p:ph type="dt" sz="half" idx="10"/>
          </p:nvPr>
        </p:nvSpPr>
        <p:spPr>
          <a:ln/>
        </p:spPr>
        <p:txBody>
          <a:bodyPr/>
          <a:lstStyle>
            <a:lvl1pPr>
              <a:defRPr/>
            </a:lvl1pPr>
          </a:lstStyle>
          <a:p>
            <a:pPr>
              <a:defRPr/>
            </a:pPr>
            <a:endParaRPr lang="pt-BR"/>
          </a:p>
        </p:txBody>
      </p:sp>
      <p:sp>
        <p:nvSpPr>
          <p:cNvPr id="6" name="Rectangle 5"/>
          <p:cNvSpPr>
            <a:spLocks noGrp="1" noChangeArrowheads="1"/>
          </p:cNvSpPr>
          <p:nvPr>
            <p:ph type="ftr" sz="quarter" idx="11"/>
          </p:nvPr>
        </p:nvSpPr>
        <p:spPr>
          <a:ln/>
        </p:spPr>
        <p:txBody>
          <a:bodyPr/>
          <a:lstStyle>
            <a:lvl1pPr>
              <a:defRPr/>
            </a:lvl1pPr>
          </a:lstStyle>
          <a:p>
            <a:pPr>
              <a:defRPr/>
            </a:pPr>
            <a:endParaRPr lang="pt-BR"/>
          </a:p>
        </p:txBody>
      </p:sp>
      <p:sp>
        <p:nvSpPr>
          <p:cNvPr id="7" name="Rectangle 6"/>
          <p:cNvSpPr>
            <a:spLocks noGrp="1" noChangeArrowheads="1"/>
          </p:cNvSpPr>
          <p:nvPr>
            <p:ph type="sldNum" sz="quarter" idx="12"/>
          </p:nvPr>
        </p:nvSpPr>
        <p:spPr>
          <a:ln/>
        </p:spPr>
        <p:txBody>
          <a:bodyPr/>
          <a:lstStyle>
            <a:lvl1pPr>
              <a:defRPr/>
            </a:lvl1pPr>
          </a:lstStyle>
          <a:p>
            <a:pPr>
              <a:defRPr/>
            </a:pPr>
            <a:fld id="{EA6D64A1-CA6F-4E22-A6F8-4D80C30E1B5B}" type="slidenum">
              <a:rPr lang="pt-BR"/>
              <a:pPr>
                <a:defRPr/>
              </a:pPr>
              <a:t>‹nº›</a:t>
            </a:fld>
            <a:endParaRPr lang="pt-BR"/>
          </a:p>
        </p:txBody>
      </p:sp>
    </p:spTree>
    <p:extLst>
      <p:ext uri="{BB962C8B-B14F-4D97-AF65-F5344CB8AC3E}">
        <p14:creationId xmlns:p14="http://schemas.microsoft.com/office/powerpoint/2010/main" val="3532675772"/>
      </p:ext>
    </p:extLst>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Texto Vertical 2"/>
          <p:cNvSpPr>
            <a:spLocks noGrp="1"/>
          </p:cNvSpPr>
          <p:nvPr>
            <p:ph type="body" orient="vert" idx="1"/>
          </p:nvPr>
        </p:nvSpPr>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Rectangle 4"/>
          <p:cNvSpPr>
            <a:spLocks noGrp="1" noChangeArrowheads="1"/>
          </p:cNvSpPr>
          <p:nvPr>
            <p:ph type="dt" sz="half" idx="10"/>
          </p:nvPr>
        </p:nvSpPr>
        <p:spPr>
          <a:ln/>
        </p:spPr>
        <p:txBody>
          <a:bodyPr/>
          <a:lstStyle>
            <a:lvl1pPr>
              <a:defRPr/>
            </a:lvl1pPr>
          </a:lstStyle>
          <a:p>
            <a:pPr>
              <a:defRPr/>
            </a:pPr>
            <a:endParaRPr lang="pt-BR"/>
          </a:p>
        </p:txBody>
      </p:sp>
      <p:sp>
        <p:nvSpPr>
          <p:cNvPr id="5" name="Rectangle 5"/>
          <p:cNvSpPr>
            <a:spLocks noGrp="1" noChangeArrowheads="1"/>
          </p:cNvSpPr>
          <p:nvPr>
            <p:ph type="ftr" sz="quarter" idx="11"/>
          </p:nvPr>
        </p:nvSpPr>
        <p:spPr>
          <a:ln/>
        </p:spPr>
        <p:txBody>
          <a:bodyPr/>
          <a:lstStyle>
            <a:lvl1pPr>
              <a:defRPr/>
            </a:lvl1pPr>
          </a:lstStyle>
          <a:p>
            <a:pPr>
              <a:defRPr/>
            </a:pPr>
            <a:endParaRPr lang="pt-BR"/>
          </a:p>
        </p:txBody>
      </p:sp>
      <p:sp>
        <p:nvSpPr>
          <p:cNvPr id="6" name="Rectangle 6"/>
          <p:cNvSpPr>
            <a:spLocks noGrp="1" noChangeArrowheads="1"/>
          </p:cNvSpPr>
          <p:nvPr>
            <p:ph type="sldNum" sz="quarter" idx="12"/>
          </p:nvPr>
        </p:nvSpPr>
        <p:spPr>
          <a:ln/>
        </p:spPr>
        <p:txBody>
          <a:bodyPr/>
          <a:lstStyle>
            <a:lvl1pPr>
              <a:defRPr/>
            </a:lvl1pPr>
          </a:lstStyle>
          <a:p>
            <a:pPr>
              <a:defRPr/>
            </a:pPr>
            <a:fld id="{BF9F201A-28E8-40A2-BCBE-D218AF959786}" type="slidenum">
              <a:rPr lang="pt-BR"/>
              <a:pPr>
                <a:defRPr/>
              </a:pPr>
              <a:t>‹nº›</a:t>
            </a:fld>
            <a:endParaRPr lang="pt-BR"/>
          </a:p>
        </p:txBody>
      </p:sp>
    </p:spTree>
    <p:extLst>
      <p:ext uri="{BB962C8B-B14F-4D97-AF65-F5344CB8AC3E}">
        <p14:creationId xmlns:p14="http://schemas.microsoft.com/office/powerpoint/2010/main" val="2228563695"/>
      </p:ext>
    </p:extLst>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pt-BR" smtClean="0"/>
              <a:t>Clique para editar o estilo do título mestre</a:t>
            </a:r>
            <a:endParaRPr lang="pt-BR"/>
          </a:p>
        </p:txBody>
      </p:sp>
      <p:sp>
        <p:nvSpPr>
          <p:cNvPr id="3" name="Espaço Reservado para Texto Vertical 2"/>
          <p:cNvSpPr>
            <a:spLocks noGrp="1"/>
          </p:cNvSpPr>
          <p:nvPr>
            <p:ph type="body" orient="vert" idx="1"/>
          </p:nvPr>
        </p:nvSpPr>
        <p:spPr>
          <a:xfrm>
            <a:off x="457200" y="274638"/>
            <a:ext cx="6019800" cy="5851525"/>
          </a:xfrm>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Rectangle 4"/>
          <p:cNvSpPr>
            <a:spLocks noGrp="1" noChangeArrowheads="1"/>
          </p:cNvSpPr>
          <p:nvPr>
            <p:ph type="dt" sz="half" idx="10"/>
          </p:nvPr>
        </p:nvSpPr>
        <p:spPr>
          <a:ln/>
        </p:spPr>
        <p:txBody>
          <a:bodyPr/>
          <a:lstStyle>
            <a:lvl1pPr>
              <a:defRPr/>
            </a:lvl1pPr>
          </a:lstStyle>
          <a:p>
            <a:pPr>
              <a:defRPr/>
            </a:pPr>
            <a:endParaRPr lang="pt-BR"/>
          </a:p>
        </p:txBody>
      </p:sp>
      <p:sp>
        <p:nvSpPr>
          <p:cNvPr id="5" name="Rectangle 5"/>
          <p:cNvSpPr>
            <a:spLocks noGrp="1" noChangeArrowheads="1"/>
          </p:cNvSpPr>
          <p:nvPr>
            <p:ph type="ftr" sz="quarter" idx="11"/>
          </p:nvPr>
        </p:nvSpPr>
        <p:spPr>
          <a:ln/>
        </p:spPr>
        <p:txBody>
          <a:bodyPr/>
          <a:lstStyle>
            <a:lvl1pPr>
              <a:defRPr/>
            </a:lvl1pPr>
          </a:lstStyle>
          <a:p>
            <a:pPr>
              <a:defRPr/>
            </a:pPr>
            <a:endParaRPr lang="pt-BR"/>
          </a:p>
        </p:txBody>
      </p:sp>
      <p:sp>
        <p:nvSpPr>
          <p:cNvPr id="6" name="Rectangle 6"/>
          <p:cNvSpPr>
            <a:spLocks noGrp="1" noChangeArrowheads="1"/>
          </p:cNvSpPr>
          <p:nvPr>
            <p:ph type="sldNum" sz="quarter" idx="12"/>
          </p:nvPr>
        </p:nvSpPr>
        <p:spPr>
          <a:ln/>
        </p:spPr>
        <p:txBody>
          <a:bodyPr/>
          <a:lstStyle>
            <a:lvl1pPr>
              <a:defRPr/>
            </a:lvl1pPr>
          </a:lstStyle>
          <a:p>
            <a:pPr>
              <a:defRPr/>
            </a:pPr>
            <a:fld id="{C9D8773D-5588-4F36-AD01-A76109BE99AA}" type="slidenum">
              <a:rPr lang="pt-BR"/>
              <a:pPr>
                <a:defRPr/>
              </a:pPr>
              <a:t>‹nº›</a:t>
            </a:fld>
            <a:endParaRPr lang="pt-BR"/>
          </a:p>
        </p:txBody>
      </p:sp>
    </p:spTree>
    <p:extLst>
      <p:ext uri="{BB962C8B-B14F-4D97-AF65-F5344CB8AC3E}">
        <p14:creationId xmlns:p14="http://schemas.microsoft.com/office/powerpoint/2010/main" val="2712571640"/>
      </p:ext>
    </p:extLst>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type="txAndObj" preserve="1">
  <p:cSld name="Título, texto e conteúdo">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1143000"/>
          </a:xfrm>
        </p:spPr>
        <p:txBody>
          <a:bodyPr/>
          <a:lstStyle/>
          <a:p>
            <a:r>
              <a:rPr lang="pt-BR" smtClean="0"/>
              <a:t>Clique para editar o estilo do título mestre</a:t>
            </a:r>
            <a:endParaRPr lang="pt-BR"/>
          </a:p>
        </p:txBody>
      </p:sp>
      <p:sp>
        <p:nvSpPr>
          <p:cNvPr id="3" name="Espaço Reservado para Texto 2"/>
          <p:cNvSpPr>
            <a:spLocks noGrp="1"/>
          </p:cNvSpPr>
          <p:nvPr>
            <p:ph type="body" sz="half" idx="1"/>
          </p:nvPr>
        </p:nvSpPr>
        <p:spPr>
          <a:xfrm>
            <a:off x="457200" y="1600200"/>
            <a:ext cx="4038600" cy="4525963"/>
          </a:xfrm>
        </p:spPr>
        <p:txBody>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onteúdo 3"/>
          <p:cNvSpPr>
            <a:spLocks noGrp="1"/>
          </p:cNvSpPr>
          <p:nvPr>
            <p:ph sz="half" idx="2"/>
          </p:nvPr>
        </p:nvSpPr>
        <p:spPr>
          <a:xfrm>
            <a:off x="4648200" y="1600200"/>
            <a:ext cx="4038600" cy="4525963"/>
          </a:xfrm>
        </p:spPr>
        <p:txBody>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Rectangle 4"/>
          <p:cNvSpPr>
            <a:spLocks noGrp="1" noChangeArrowheads="1"/>
          </p:cNvSpPr>
          <p:nvPr>
            <p:ph type="dt" sz="half" idx="10"/>
          </p:nvPr>
        </p:nvSpPr>
        <p:spPr>
          <a:ln/>
        </p:spPr>
        <p:txBody>
          <a:bodyPr/>
          <a:lstStyle>
            <a:lvl1pPr>
              <a:defRPr/>
            </a:lvl1pPr>
          </a:lstStyle>
          <a:p>
            <a:pPr>
              <a:defRPr/>
            </a:pPr>
            <a:endParaRPr lang="pt-BR"/>
          </a:p>
        </p:txBody>
      </p:sp>
      <p:sp>
        <p:nvSpPr>
          <p:cNvPr id="6" name="Rectangle 5"/>
          <p:cNvSpPr>
            <a:spLocks noGrp="1" noChangeArrowheads="1"/>
          </p:cNvSpPr>
          <p:nvPr>
            <p:ph type="ftr" sz="quarter" idx="11"/>
          </p:nvPr>
        </p:nvSpPr>
        <p:spPr>
          <a:ln/>
        </p:spPr>
        <p:txBody>
          <a:bodyPr/>
          <a:lstStyle>
            <a:lvl1pPr>
              <a:defRPr/>
            </a:lvl1pPr>
          </a:lstStyle>
          <a:p>
            <a:pPr>
              <a:defRPr/>
            </a:pPr>
            <a:endParaRPr lang="pt-BR"/>
          </a:p>
        </p:txBody>
      </p:sp>
      <p:sp>
        <p:nvSpPr>
          <p:cNvPr id="7" name="Rectangle 6"/>
          <p:cNvSpPr>
            <a:spLocks noGrp="1" noChangeArrowheads="1"/>
          </p:cNvSpPr>
          <p:nvPr>
            <p:ph type="sldNum" sz="quarter" idx="12"/>
          </p:nvPr>
        </p:nvSpPr>
        <p:spPr>
          <a:ln/>
        </p:spPr>
        <p:txBody>
          <a:bodyPr/>
          <a:lstStyle>
            <a:lvl1pPr>
              <a:defRPr/>
            </a:lvl1pPr>
          </a:lstStyle>
          <a:p>
            <a:pPr>
              <a:defRPr/>
            </a:pPr>
            <a:fld id="{B4B73AE1-8573-46A3-8E08-43FE6E9947DD}" type="slidenum">
              <a:rPr lang="pt-BR"/>
              <a:pPr>
                <a:defRPr/>
              </a:pPr>
              <a:t>‹nº›</a:t>
            </a:fld>
            <a:endParaRPr lang="pt-BR"/>
          </a:p>
        </p:txBody>
      </p:sp>
    </p:spTree>
    <p:extLst>
      <p:ext uri="{BB962C8B-B14F-4D97-AF65-F5344CB8AC3E}">
        <p14:creationId xmlns:p14="http://schemas.microsoft.com/office/powerpoint/2010/main" val="2996444585"/>
      </p:ext>
    </p:extLst>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3212976"/>
            <a:ext cx="1653952" cy="387474"/>
          </a:xfrm>
        </p:spPr>
        <p:txBody>
          <a:bodyPr/>
          <a:lstStyle/>
          <a:p>
            <a:r>
              <a:rPr lang="pt-BR" dirty="0" smtClean="0"/>
              <a:t>Clique para editar o estilo do título mestre</a:t>
            </a:r>
            <a:endParaRPr lang="pt-BR" dirty="0"/>
          </a:p>
        </p:txBody>
      </p:sp>
      <p:sp>
        <p:nvSpPr>
          <p:cNvPr id="3" name="Subtítulo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pt-BR" smtClean="0"/>
              <a:t>Clique para editar o estilo do subtítulo mestre</a:t>
            </a:r>
            <a:endParaRPr lang="pt-BR"/>
          </a:p>
        </p:txBody>
      </p:sp>
      <p:sp>
        <p:nvSpPr>
          <p:cNvPr id="4" name="Rectangle 4"/>
          <p:cNvSpPr>
            <a:spLocks noGrp="1" noChangeArrowheads="1"/>
          </p:cNvSpPr>
          <p:nvPr>
            <p:ph type="dt" sz="half" idx="10"/>
          </p:nvPr>
        </p:nvSpPr>
        <p:spPr>
          <a:ln/>
        </p:spPr>
        <p:txBody>
          <a:bodyPr/>
          <a:lstStyle>
            <a:lvl1pPr>
              <a:defRPr/>
            </a:lvl1pPr>
          </a:lstStyle>
          <a:p>
            <a:pPr>
              <a:defRPr/>
            </a:pPr>
            <a:endParaRPr lang="pt-BR"/>
          </a:p>
        </p:txBody>
      </p:sp>
      <p:sp>
        <p:nvSpPr>
          <p:cNvPr id="5" name="Rectangle 5"/>
          <p:cNvSpPr>
            <a:spLocks noGrp="1" noChangeArrowheads="1"/>
          </p:cNvSpPr>
          <p:nvPr>
            <p:ph type="ftr" sz="quarter" idx="11"/>
          </p:nvPr>
        </p:nvSpPr>
        <p:spPr>
          <a:ln/>
        </p:spPr>
        <p:txBody>
          <a:bodyPr/>
          <a:lstStyle>
            <a:lvl1pPr>
              <a:defRPr/>
            </a:lvl1pPr>
          </a:lstStyle>
          <a:p>
            <a:pPr>
              <a:defRPr/>
            </a:pPr>
            <a:endParaRPr lang="pt-BR"/>
          </a:p>
        </p:txBody>
      </p:sp>
      <p:sp>
        <p:nvSpPr>
          <p:cNvPr id="6" name="Rectangle 6"/>
          <p:cNvSpPr>
            <a:spLocks noGrp="1" noChangeArrowheads="1"/>
          </p:cNvSpPr>
          <p:nvPr>
            <p:ph type="sldNum" sz="quarter" idx="12"/>
          </p:nvPr>
        </p:nvSpPr>
        <p:spPr>
          <a:ln/>
        </p:spPr>
        <p:txBody>
          <a:bodyPr/>
          <a:lstStyle>
            <a:lvl1pPr>
              <a:defRPr/>
            </a:lvl1pPr>
          </a:lstStyle>
          <a:p>
            <a:pPr>
              <a:defRPr/>
            </a:pPr>
            <a:fld id="{8B86298E-5FE1-4525-AF8B-904415CFB480}" type="slidenum">
              <a:rPr lang="pt-BR"/>
              <a:pPr>
                <a:defRPr/>
              </a:pPr>
              <a:t>‹nº›</a:t>
            </a:fld>
            <a:endParaRPr lang="pt-BR"/>
          </a:p>
        </p:txBody>
      </p:sp>
    </p:spTree>
    <p:extLst>
      <p:ext uri="{BB962C8B-B14F-4D97-AF65-F5344CB8AC3E}">
        <p14:creationId xmlns:p14="http://schemas.microsoft.com/office/powerpoint/2010/main" val="3341269781"/>
      </p:ext>
    </p:extLst>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Conteúdo 2"/>
          <p:cNvSpPr>
            <a:spLocks noGrp="1"/>
          </p:cNvSpPr>
          <p:nvPr>
            <p:ph idx="1"/>
          </p:nvPr>
        </p:nvSpPr>
        <p:spPr/>
        <p:txBody>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Rectangle 4"/>
          <p:cNvSpPr>
            <a:spLocks noGrp="1" noChangeArrowheads="1"/>
          </p:cNvSpPr>
          <p:nvPr>
            <p:ph type="dt" sz="half" idx="10"/>
          </p:nvPr>
        </p:nvSpPr>
        <p:spPr>
          <a:ln/>
        </p:spPr>
        <p:txBody>
          <a:bodyPr/>
          <a:lstStyle>
            <a:lvl1pPr>
              <a:defRPr/>
            </a:lvl1pPr>
          </a:lstStyle>
          <a:p>
            <a:pPr>
              <a:defRPr/>
            </a:pPr>
            <a:endParaRPr lang="pt-BR"/>
          </a:p>
        </p:txBody>
      </p:sp>
      <p:sp>
        <p:nvSpPr>
          <p:cNvPr id="5" name="Rectangle 5"/>
          <p:cNvSpPr>
            <a:spLocks noGrp="1" noChangeArrowheads="1"/>
          </p:cNvSpPr>
          <p:nvPr>
            <p:ph type="ftr" sz="quarter" idx="11"/>
          </p:nvPr>
        </p:nvSpPr>
        <p:spPr>
          <a:ln/>
        </p:spPr>
        <p:txBody>
          <a:bodyPr/>
          <a:lstStyle>
            <a:lvl1pPr>
              <a:defRPr/>
            </a:lvl1pPr>
          </a:lstStyle>
          <a:p>
            <a:pPr>
              <a:defRPr/>
            </a:pPr>
            <a:endParaRPr lang="pt-BR"/>
          </a:p>
        </p:txBody>
      </p:sp>
      <p:sp>
        <p:nvSpPr>
          <p:cNvPr id="6" name="Rectangle 6"/>
          <p:cNvSpPr>
            <a:spLocks noGrp="1" noChangeArrowheads="1"/>
          </p:cNvSpPr>
          <p:nvPr>
            <p:ph type="sldNum" sz="quarter" idx="12"/>
          </p:nvPr>
        </p:nvSpPr>
        <p:spPr>
          <a:ln/>
        </p:spPr>
        <p:txBody>
          <a:bodyPr/>
          <a:lstStyle>
            <a:lvl1pPr>
              <a:defRPr/>
            </a:lvl1pPr>
          </a:lstStyle>
          <a:p>
            <a:pPr>
              <a:defRPr/>
            </a:pPr>
            <a:fld id="{0CF5A785-2657-4492-9A9F-0A5098485F97}" type="slidenum">
              <a:rPr lang="pt-BR"/>
              <a:pPr>
                <a:defRPr/>
              </a:pPr>
              <a:t>‹nº›</a:t>
            </a:fld>
            <a:endParaRPr lang="pt-BR"/>
          </a:p>
        </p:txBody>
      </p:sp>
    </p:spTree>
    <p:extLst>
      <p:ext uri="{BB962C8B-B14F-4D97-AF65-F5344CB8AC3E}">
        <p14:creationId xmlns:p14="http://schemas.microsoft.com/office/powerpoint/2010/main" val="2689328756"/>
      </p:ext>
    </p:extLst>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pt-BR" smtClean="0"/>
              <a:t>Clique para editar os estilos do texto mestre</a:t>
            </a:r>
          </a:p>
        </p:txBody>
      </p:sp>
      <p:sp>
        <p:nvSpPr>
          <p:cNvPr id="4" name="Rectangle 4"/>
          <p:cNvSpPr>
            <a:spLocks noGrp="1" noChangeArrowheads="1"/>
          </p:cNvSpPr>
          <p:nvPr>
            <p:ph type="dt" sz="half" idx="10"/>
          </p:nvPr>
        </p:nvSpPr>
        <p:spPr>
          <a:ln/>
        </p:spPr>
        <p:txBody>
          <a:bodyPr/>
          <a:lstStyle>
            <a:lvl1pPr>
              <a:defRPr/>
            </a:lvl1pPr>
          </a:lstStyle>
          <a:p>
            <a:pPr>
              <a:defRPr/>
            </a:pPr>
            <a:endParaRPr lang="pt-BR"/>
          </a:p>
        </p:txBody>
      </p:sp>
      <p:sp>
        <p:nvSpPr>
          <p:cNvPr id="5" name="Rectangle 5"/>
          <p:cNvSpPr>
            <a:spLocks noGrp="1" noChangeArrowheads="1"/>
          </p:cNvSpPr>
          <p:nvPr>
            <p:ph type="ftr" sz="quarter" idx="11"/>
          </p:nvPr>
        </p:nvSpPr>
        <p:spPr>
          <a:ln/>
        </p:spPr>
        <p:txBody>
          <a:bodyPr/>
          <a:lstStyle>
            <a:lvl1pPr>
              <a:defRPr/>
            </a:lvl1pPr>
          </a:lstStyle>
          <a:p>
            <a:pPr>
              <a:defRPr/>
            </a:pPr>
            <a:endParaRPr lang="pt-BR"/>
          </a:p>
        </p:txBody>
      </p:sp>
      <p:sp>
        <p:nvSpPr>
          <p:cNvPr id="6" name="Rectangle 6"/>
          <p:cNvSpPr>
            <a:spLocks noGrp="1" noChangeArrowheads="1"/>
          </p:cNvSpPr>
          <p:nvPr>
            <p:ph type="sldNum" sz="quarter" idx="12"/>
          </p:nvPr>
        </p:nvSpPr>
        <p:spPr>
          <a:ln/>
        </p:spPr>
        <p:txBody>
          <a:bodyPr/>
          <a:lstStyle>
            <a:lvl1pPr>
              <a:defRPr/>
            </a:lvl1pPr>
          </a:lstStyle>
          <a:p>
            <a:pPr>
              <a:defRPr/>
            </a:pPr>
            <a:fld id="{1FDC81F4-94EA-4870-9C17-47D5F5E925C2}" type="slidenum">
              <a:rPr lang="pt-BR"/>
              <a:pPr>
                <a:defRPr/>
              </a:pPr>
              <a:t>‹nº›</a:t>
            </a:fld>
            <a:endParaRPr lang="pt-BR"/>
          </a:p>
        </p:txBody>
      </p:sp>
    </p:spTree>
    <p:extLst>
      <p:ext uri="{BB962C8B-B14F-4D97-AF65-F5344CB8AC3E}">
        <p14:creationId xmlns:p14="http://schemas.microsoft.com/office/powerpoint/2010/main" val="871743746"/>
      </p:ext>
    </p:extLst>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Conteúd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onteúd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Rectangle 4"/>
          <p:cNvSpPr>
            <a:spLocks noGrp="1" noChangeArrowheads="1"/>
          </p:cNvSpPr>
          <p:nvPr>
            <p:ph type="dt" sz="half" idx="10"/>
          </p:nvPr>
        </p:nvSpPr>
        <p:spPr>
          <a:ln/>
        </p:spPr>
        <p:txBody>
          <a:bodyPr/>
          <a:lstStyle>
            <a:lvl1pPr>
              <a:defRPr/>
            </a:lvl1pPr>
          </a:lstStyle>
          <a:p>
            <a:pPr>
              <a:defRPr/>
            </a:pPr>
            <a:endParaRPr lang="pt-BR"/>
          </a:p>
        </p:txBody>
      </p:sp>
      <p:sp>
        <p:nvSpPr>
          <p:cNvPr id="6" name="Rectangle 5"/>
          <p:cNvSpPr>
            <a:spLocks noGrp="1" noChangeArrowheads="1"/>
          </p:cNvSpPr>
          <p:nvPr>
            <p:ph type="ftr" sz="quarter" idx="11"/>
          </p:nvPr>
        </p:nvSpPr>
        <p:spPr>
          <a:ln/>
        </p:spPr>
        <p:txBody>
          <a:bodyPr/>
          <a:lstStyle>
            <a:lvl1pPr>
              <a:defRPr/>
            </a:lvl1pPr>
          </a:lstStyle>
          <a:p>
            <a:pPr>
              <a:defRPr/>
            </a:pPr>
            <a:endParaRPr lang="pt-BR"/>
          </a:p>
        </p:txBody>
      </p:sp>
      <p:sp>
        <p:nvSpPr>
          <p:cNvPr id="7" name="Rectangle 6"/>
          <p:cNvSpPr>
            <a:spLocks noGrp="1" noChangeArrowheads="1"/>
          </p:cNvSpPr>
          <p:nvPr>
            <p:ph type="sldNum" sz="quarter" idx="12"/>
          </p:nvPr>
        </p:nvSpPr>
        <p:spPr>
          <a:ln/>
        </p:spPr>
        <p:txBody>
          <a:bodyPr/>
          <a:lstStyle>
            <a:lvl1pPr>
              <a:defRPr/>
            </a:lvl1pPr>
          </a:lstStyle>
          <a:p>
            <a:pPr>
              <a:defRPr/>
            </a:pPr>
            <a:fld id="{B7C9AD9D-286F-4A4D-9DB6-B9D1B260DCF7}" type="slidenum">
              <a:rPr lang="pt-BR"/>
              <a:pPr>
                <a:defRPr/>
              </a:pPr>
              <a:t>‹nº›</a:t>
            </a:fld>
            <a:endParaRPr lang="pt-BR"/>
          </a:p>
        </p:txBody>
      </p:sp>
    </p:spTree>
    <p:extLst>
      <p:ext uri="{BB962C8B-B14F-4D97-AF65-F5344CB8AC3E}">
        <p14:creationId xmlns:p14="http://schemas.microsoft.com/office/powerpoint/2010/main" val="2270661547"/>
      </p:ext>
    </p:extLst>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os estilos do texto mestre</a:t>
            </a:r>
          </a:p>
        </p:txBody>
      </p:sp>
      <p:sp>
        <p:nvSpPr>
          <p:cNvPr id="4" name="Espaço Reservado para Conteú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os estilos do texto mestre</a:t>
            </a:r>
          </a:p>
        </p:txBody>
      </p:sp>
      <p:sp>
        <p:nvSpPr>
          <p:cNvPr id="6" name="Espaço Reservado para Conteú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7" name="Rectangle 4"/>
          <p:cNvSpPr>
            <a:spLocks noGrp="1" noChangeArrowheads="1"/>
          </p:cNvSpPr>
          <p:nvPr>
            <p:ph type="dt" sz="half" idx="10"/>
          </p:nvPr>
        </p:nvSpPr>
        <p:spPr>
          <a:ln/>
        </p:spPr>
        <p:txBody>
          <a:bodyPr/>
          <a:lstStyle>
            <a:lvl1pPr>
              <a:defRPr/>
            </a:lvl1pPr>
          </a:lstStyle>
          <a:p>
            <a:pPr>
              <a:defRPr/>
            </a:pPr>
            <a:endParaRPr lang="pt-BR"/>
          </a:p>
        </p:txBody>
      </p:sp>
      <p:sp>
        <p:nvSpPr>
          <p:cNvPr id="8" name="Rectangle 5"/>
          <p:cNvSpPr>
            <a:spLocks noGrp="1" noChangeArrowheads="1"/>
          </p:cNvSpPr>
          <p:nvPr>
            <p:ph type="ftr" sz="quarter" idx="11"/>
          </p:nvPr>
        </p:nvSpPr>
        <p:spPr>
          <a:ln/>
        </p:spPr>
        <p:txBody>
          <a:bodyPr/>
          <a:lstStyle>
            <a:lvl1pPr>
              <a:defRPr/>
            </a:lvl1pPr>
          </a:lstStyle>
          <a:p>
            <a:pPr>
              <a:defRPr/>
            </a:pPr>
            <a:endParaRPr lang="pt-BR"/>
          </a:p>
        </p:txBody>
      </p:sp>
      <p:sp>
        <p:nvSpPr>
          <p:cNvPr id="9" name="Rectangle 6"/>
          <p:cNvSpPr>
            <a:spLocks noGrp="1" noChangeArrowheads="1"/>
          </p:cNvSpPr>
          <p:nvPr>
            <p:ph type="sldNum" sz="quarter" idx="12"/>
          </p:nvPr>
        </p:nvSpPr>
        <p:spPr>
          <a:ln/>
        </p:spPr>
        <p:txBody>
          <a:bodyPr/>
          <a:lstStyle>
            <a:lvl1pPr>
              <a:defRPr/>
            </a:lvl1pPr>
          </a:lstStyle>
          <a:p>
            <a:pPr>
              <a:defRPr/>
            </a:pPr>
            <a:fld id="{E7202CEF-9257-4928-B1FE-2BED31418AEE}" type="slidenum">
              <a:rPr lang="pt-BR"/>
              <a:pPr>
                <a:defRPr/>
              </a:pPr>
              <a:t>‹nº›</a:t>
            </a:fld>
            <a:endParaRPr lang="pt-BR"/>
          </a:p>
        </p:txBody>
      </p:sp>
    </p:spTree>
    <p:extLst>
      <p:ext uri="{BB962C8B-B14F-4D97-AF65-F5344CB8AC3E}">
        <p14:creationId xmlns:p14="http://schemas.microsoft.com/office/powerpoint/2010/main" val="21645606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13" Type="http://schemas.openxmlformats.org/officeDocument/2006/relationships/theme" Target="../theme/theme3.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slideLayout" Target="../slideLayouts/slideLayout35.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 Id="rId14" Type="http://schemas.openxmlformats.org/officeDocument/2006/relationships/image" Target="../media/image1.jpeg"/></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3.xml"/><Relationship Id="rId3" Type="http://schemas.openxmlformats.org/officeDocument/2006/relationships/slideLayout" Target="../slideLayouts/slideLayout38.xml"/><Relationship Id="rId7" Type="http://schemas.openxmlformats.org/officeDocument/2006/relationships/slideLayout" Target="../slideLayouts/slideLayout42.xml"/><Relationship Id="rId12" Type="http://schemas.openxmlformats.org/officeDocument/2006/relationships/theme" Target="../theme/theme4.xml"/><Relationship Id="rId2" Type="http://schemas.openxmlformats.org/officeDocument/2006/relationships/slideLayout" Target="../slideLayouts/slideLayout37.xml"/><Relationship Id="rId1" Type="http://schemas.openxmlformats.org/officeDocument/2006/relationships/slideLayout" Target="../slideLayouts/slideLayout36.xml"/><Relationship Id="rId6" Type="http://schemas.openxmlformats.org/officeDocument/2006/relationships/slideLayout" Target="../slideLayouts/slideLayout41.xml"/><Relationship Id="rId11" Type="http://schemas.openxmlformats.org/officeDocument/2006/relationships/slideLayout" Target="../slideLayouts/slideLayout46.xml"/><Relationship Id="rId5" Type="http://schemas.openxmlformats.org/officeDocument/2006/relationships/slideLayout" Target="../slideLayouts/slideLayout40.xml"/><Relationship Id="rId10" Type="http://schemas.openxmlformats.org/officeDocument/2006/relationships/slideLayout" Target="../slideLayouts/slideLayout45.xml"/><Relationship Id="rId4" Type="http://schemas.openxmlformats.org/officeDocument/2006/relationships/slideLayout" Target="../slideLayouts/slideLayout39.xml"/><Relationship Id="rId9" Type="http://schemas.openxmlformats.org/officeDocument/2006/relationships/slideLayout" Target="../slideLayouts/slideLayout44.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4.xml"/><Relationship Id="rId13" Type="http://schemas.openxmlformats.org/officeDocument/2006/relationships/theme" Target="../theme/theme5.xml"/><Relationship Id="rId3" Type="http://schemas.openxmlformats.org/officeDocument/2006/relationships/slideLayout" Target="../slideLayouts/slideLayout49.xml"/><Relationship Id="rId7" Type="http://schemas.openxmlformats.org/officeDocument/2006/relationships/slideLayout" Target="../slideLayouts/slideLayout53.xml"/><Relationship Id="rId12" Type="http://schemas.openxmlformats.org/officeDocument/2006/relationships/slideLayout" Target="../slideLayouts/slideLayout58.xml"/><Relationship Id="rId2" Type="http://schemas.openxmlformats.org/officeDocument/2006/relationships/slideLayout" Target="../slideLayouts/slideLayout48.xml"/><Relationship Id="rId1" Type="http://schemas.openxmlformats.org/officeDocument/2006/relationships/slideLayout" Target="../slideLayouts/slideLayout47.xml"/><Relationship Id="rId6" Type="http://schemas.openxmlformats.org/officeDocument/2006/relationships/slideLayout" Target="../slideLayouts/slideLayout52.xml"/><Relationship Id="rId11" Type="http://schemas.openxmlformats.org/officeDocument/2006/relationships/slideLayout" Target="../slideLayouts/slideLayout57.xml"/><Relationship Id="rId5" Type="http://schemas.openxmlformats.org/officeDocument/2006/relationships/slideLayout" Target="../slideLayouts/slideLayout51.xml"/><Relationship Id="rId10" Type="http://schemas.openxmlformats.org/officeDocument/2006/relationships/slideLayout" Target="../slideLayouts/slideLayout56.xml"/><Relationship Id="rId4" Type="http://schemas.openxmlformats.org/officeDocument/2006/relationships/slideLayout" Target="../slideLayouts/slideLayout50.xml"/><Relationship Id="rId9" Type="http://schemas.openxmlformats.org/officeDocument/2006/relationships/slideLayout" Target="../slideLayouts/slideLayout55.xml"/><Relationship Id="rId14" Type="http://schemas.openxmlformats.org/officeDocument/2006/relationships/image" Target="../media/image1.jpeg"/></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6.xml"/><Relationship Id="rId13" Type="http://schemas.openxmlformats.org/officeDocument/2006/relationships/theme" Target="../theme/theme6.xml"/><Relationship Id="rId3" Type="http://schemas.openxmlformats.org/officeDocument/2006/relationships/slideLayout" Target="../slideLayouts/slideLayout61.xml"/><Relationship Id="rId7" Type="http://schemas.openxmlformats.org/officeDocument/2006/relationships/slideLayout" Target="../slideLayouts/slideLayout65.xml"/><Relationship Id="rId12" Type="http://schemas.openxmlformats.org/officeDocument/2006/relationships/slideLayout" Target="../slideLayouts/slideLayout70.xml"/><Relationship Id="rId2" Type="http://schemas.openxmlformats.org/officeDocument/2006/relationships/slideLayout" Target="../slideLayouts/slideLayout60.xml"/><Relationship Id="rId1" Type="http://schemas.openxmlformats.org/officeDocument/2006/relationships/slideLayout" Target="../slideLayouts/slideLayout59.xml"/><Relationship Id="rId6" Type="http://schemas.openxmlformats.org/officeDocument/2006/relationships/slideLayout" Target="../slideLayouts/slideLayout64.xml"/><Relationship Id="rId11" Type="http://schemas.openxmlformats.org/officeDocument/2006/relationships/slideLayout" Target="../slideLayouts/slideLayout69.xml"/><Relationship Id="rId5" Type="http://schemas.openxmlformats.org/officeDocument/2006/relationships/slideLayout" Target="../slideLayouts/slideLayout63.xml"/><Relationship Id="rId10" Type="http://schemas.openxmlformats.org/officeDocument/2006/relationships/slideLayout" Target="../slideLayouts/slideLayout68.xml"/><Relationship Id="rId4" Type="http://schemas.openxmlformats.org/officeDocument/2006/relationships/slideLayout" Target="../slideLayouts/slideLayout62.xml"/><Relationship Id="rId9" Type="http://schemas.openxmlformats.org/officeDocument/2006/relationships/slideLayout" Target="../slideLayouts/slideLayout67.xml"/><Relationship Id="rId14" Type="http://schemas.openxmlformats.org/officeDocument/2006/relationships/image" Target="../media/image1.jpeg"/></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8.xml"/><Relationship Id="rId13" Type="http://schemas.openxmlformats.org/officeDocument/2006/relationships/theme" Target="../theme/theme7.xml"/><Relationship Id="rId3" Type="http://schemas.openxmlformats.org/officeDocument/2006/relationships/slideLayout" Target="../slideLayouts/slideLayout73.xml"/><Relationship Id="rId7" Type="http://schemas.openxmlformats.org/officeDocument/2006/relationships/slideLayout" Target="../slideLayouts/slideLayout77.xml"/><Relationship Id="rId12" Type="http://schemas.openxmlformats.org/officeDocument/2006/relationships/slideLayout" Target="../slideLayouts/slideLayout82.xml"/><Relationship Id="rId2" Type="http://schemas.openxmlformats.org/officeDocument/2006/relationships/slideLayout" Target="../slideLayouts/slideLayout72.xml"/><Relationship Id="rId1" Type="http://schemas.openxmlformats.org/officeDocument/2006/relationships/slideLayout" Target="../slideLayouts/slideLayout71.xml"/><Relationship Id="rId6" Type="http://schemas.openxmlformats.org/officeDocument/2006/relationships/slideLayout" Target="../slideLayouts/slideLayout76.xml"/><Relationship Id="rId11" Type="http://schemas.openxmlformats.org/officeDocument/2006/relationships/slideLayout" Target="../slideLayouts/slideLayout81.xml"/><Relationship Id="rId5" Type="http://schemas.openxmlformats.org/officeDocument/2006/relationships/slideLayout" Target="../slideLayouts/slideLayout75.xml"/><Relationship Id="rId10" Type="http://schemas.openxmlformats.org/officeDocument/2006/relationships/slideLayout" Target="../slideLayouts/slideLayout80.xml"/><Relationship Id="rId4" Type="http://schemas.openxmlformats.org/officeDocument/2006/relationships/slideLayout" Target="../slideLayouts/slideLayout74.xml"/><Relationship Id="rId9" Type="http://schemas.openxmlformats.org/officeDocument/2006/relationships/slideLayout" Target="../slideLayouts/slideLayout79.xml"/><Relationship Id="rId14" Type="http://schemas.openxmlformats.org/officeDocument/2006/relationships/image" Target="../media/image1.jpeg"/></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90.xml"/><Relationship Id="rId13" Type="http://schemas.openxmlformats.org/officeDocument/2006/relationships/theme" Target="../theme/theme8.xml"/><Relationship Id="rId3" Type="http://schemas.openxmlformats.org/officeDocument/2006/relationships/slideLayout" Target="../slideLayouts/slideLayout85.xml"/><Relationship Id="rId7" Type="http://schemas.openxmlformats.org/officeDocument/2006/relationships/slideLayout" Target="../slideLayouts/slideLayout89.xml"/><Relationship Id="rId12" Type="http://schemas.openxmlformats.org/officeDocument/2006/relationships/slideLayout" Target="../slideLayouts/slideLayout94.xml"/><Relationship Id="rId2" Type="http://schemas.openxmlformats.org/officeDocument/2006/relationships/slideLayout" Target="../slideLayouts/slideLayout84.xml"/><Relationship Id="rId1" Type="http://schemas.openxmlformats.org/officeDocument/2006/relationships/slideLayout" Target="../slideLayouts/slideLayout83.xml"/><Relationship Id="rId6" Type="http://schemas.openxmlformats.org/officeDocument/2006/relationships/slideLayout" Target="../slideLayouts/slideLayout88.xml"/><Relationship Id="rId11" Type="http://schemas.openxmlformats.org/officeDocument/2006/relationships/slideLayout" Target="../slideLayouts/slideLayout93.xml"/><Relationship Id="rId5" Type="http://schemas.openxmlformats.org/officeDocument/2006/relationships/slideLayout" Target="../slideLayouts/slideLayout87.xml"/><Relationship Id="rId10" Type="http://schemas.openxmlformats.org/officeDocument/2006/relationships/slideLayout" Target="../slideLayouts/slideLayout92.xml"/><Relationship Id="rId4" Type="http://schemas.openxmlformats.org/officeDocument/2006/relationships/slideLayout" Target="../slideLayouts/slideLayout86.xml"/><Relationship Id="rId9" Type="http://schemas.openxmlformats.org/officeDocument/2006/relationships/slideLayout" Target="../slideLayouts/slideLayout91.xml"/><Relationship Id="rId14" Type="http://schemas.openxmlformats.org/officeDocument/2006/relationships/image" Target="../media/image1.jpeg"/></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102.xml"/><Relationship Id="rId13" Type="http://schemas.openxmlformats.org/officeDocument/2006/relationships/theme" Target="../theme/theme9.xml"/><Relationship Id="rId3" Type="http://schemas.openxmlformats.org/officeDocument/2006/relationships/slideLayout" Target="../slideLayouts/slideLayout97.xml"/><Relationship Id="rId7" Type="http://schemas.openxmlformats.org/officeDocument/2006/relationships/slideLayout" Target="../slideLayouts/slideLayout101.xml"/><Relationship Id="rId12" Type="http://schemas.openxmlformats.org/officeDocument/2006/relationships/slideLayout" Target="../slideLayouts/slideLayout106.xml"/><Relationship Id="rId2" Type="http://schemas.openxmlformats.org/officeDocument/2006/relationships/slideLayout" Target="../slideLayouts/slideLayout96.xml"/><Relationship Id="rId1" Type="http://schemas.openxmlformats.org/officeDocument/2006/relationships/slideLayout" Target="../slideLayouts/slideLayout95.xml"/><Relationship Id="rId6" Type="http://schemas.openxmlformats.org/officeDocument/2006/relationships/slideLayout" Target="../slideLayouts/slideLayout100.xml"/><Relationship Id="rId11" Type="http://schemas.openxmlformats.org/officeDocument/2006/relationships/slideLayout" Target="../slideLayouts/slideLayout105.xml"/><Relationship Id="rId5" Type="http://schemas.openxmlformats.org/officeDocument/2006/relationships/slideLayout" Target="../slideLayouts/slideLayout99.xml"/><Relationship Id="rId10" Type="http://schemas.openxmlformats.org/officeDocument/2006/relationships/slideLayout" Target="../slideLayouts/slideLayout104.xml"/><Relationship Id="rId4" Type="http://schemas.openxmlformats.org/officeDocument/2006/relationships/slideLayout" Target="../slideLayouts/slideLayout98.xml"/><Relationship Id="rId9" Type="http://schemas.openxmlformats.org/officeDocument/2006/relationships/slideLayout" Target="../slideLayouts/slideLayout103.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268538" y="3357563"/>
            <a:ext cx="4498975" cy="1417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pt-BR" smtClean="0"/>
              <a:t>Rua dos Guajajaras, n. 1944, Barro Preto</a:t>
            </a:r>
            <a:br>
              <a:rPr lang="pt-BR" smtClean="0"/>
            </a:br>
            <a:r>
              <a:rPr lang="pt-BR" smtClean="0"/>
              <a:t>30180-101 - Belo Horizonte / MG</a:t>
            </a:r>
            <a:br>
              <a:rPr lang="pt-BR" smtClean="0"/>
            </a:br>
            <a:r>
              <a:rPr lang="pt-BR" smtClean="0"/>
              <a:t>Tel.: (31) 2112.4114 – Fax (31) 2112.4108 </a:t>
            </a:r>
            <a:br>
              <a:rPr lang="pt-BR" smtClean="0"/>
            </a:br>
            <a:r>
              <a:rPr lang="pt-BR" smtClean="0"/>
              <a:t>www.direitodefamilia.adv.br</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pt-BR" dirty="0" smtClean="0"/>
              <a:t>Clique para editar os estilos do texto mestre</a:t>
            </a:r>
          </a:p>
          <a:p>
            <a:pPr lvl="1"/>
            <a:r>
              <a:rPr lang="pt-BR" dirty="0" smtClean="0"/>
              <a:t>Segundo nível</a:t>
            </a:r>
          </a:p>
          <a:p>
            <a:pPr lvl="2"/>
            <a:r>
              <a:rPr lang="pt-BR" dirty="0" smtClean="0"/>
              <a:t>Terceiro nível</a:t>
            </a:r>
          </a:p>
          <a:p>
            <a:pPr lvl="3"/>
            <a:r>
              <a:rPr lang="pt-BR" dirty="0" smtClean="0"/>
              <a:t>Quarto nível</a:t>
            </a:r>
          </a:p>
          <a:p>
            <a:pPr lvl="4"/>
            <a:r>
              <a:rPr lang="pt-BR" dirty="0" smtClean="0"/>
              <a:t>Quinto nível</a:t>
            </a:r>
          </a:p>
        </p:txBody>
      </p:sp>
      <p:sp>
        <p:nvSpPr>
          <p:cNvPr id="7172"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atin typeface="+mn-lt"/>
              </a:defRPr>
            </a:lvl1pPr>
          </a:lstStyle>
          <a:p>
            <a:pPr>
              <a:defRPr/>
            </a:pPr>
            <a:endParaRPr lang="pt-BR"/>
          </a:p>
        </p:txBody>
      </p:sp>
      <p:sp>
        <p:nvSpPr>
          <p:cNvPr id="7173"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atin typeface="+mn-lt"/>
              </a:defRPr>
            </a:lvl1pPr>
          </a:lstStyle>
          <a:p>
            <a:pPr>
              <a:defRPr/>
            </a:pPr>
            <a:endParaRPr lang="pt-BR"/>
          </a:p>
        </p:txBody>
      </p:sp>
      <p:sp>
        <p:nvSpPr>
          <p:cNvPr id="7174" name="Rectangle 6"/>
          <p:cNvSpPr>
            <a:spLocks noGrp="1" noChangeArrowheads="1"/>
          </p:cNvSpPr>
          <p:nvPr>
            <p:ph type="sldNum" sz="quarter" idx="4"/>
          </p:nvPr>
        </p:nvSpPr>
        <p:spPr bwMode="auto">
          <a:xfrm>
            <a:off x="6732588" y="6237288"/>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atin typeface="+mn-lt"/>
              </a:defRPr>
            </a:lvl1pPr>
          </a:lstStyle>
          <a:p>
            <a:pPr>
              <a:defRPr/>
            </a:pPr>
            <a:fld id="{99EA40BF-F48C-4568-B38B-99E4F0082215}" type="slidenum">
              <a:rPr lang="pt-BR"/>
              <a:pPr>
                <a:defRPr/>
              </a:pPr>
              <a:t>‹nº›</a:t>
            </a:fld>
            <a:endParaRPr lang="pt-BR" dirty="0"/>
          </a:p>
        </p:txBody>
      </p:sp>
      <p:sp>
        <p:nvSpPr>
          <p:cNvPr id="1031" name="Rectangle 7"/>
          <p:cNvSpPr>
            <a:spLocks noChangeArrowheads="1"/>
          </p:cNvSpPr>
          <p:nvPr/>
        </p:nvSpPr>
        <p:spPr bwMode="auto">
          <a:xfrm>
            <a:off x="685800" y="2130425"/>
            <a:ext cx="7772400" cy="147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eaLnBrk="1" hangingPunct="1"/>
            <a:endParaRPr lang="pt-BR" sz="4400">
              <a:solidFill>
                <a:schemeClr val="tx2"/>
              </a:solidFill>
              <a:latin typeface="Arial" charset="0"/>
            </a:endParaRPr>
          </a:p>
        </p:txBody>
      </p:sp>
      <p:sp>
        <p:nvSpPr>
          <p:cNvPr id="1032" name="Rectangle 8"/>
          <p:cNvSpPr>
            <a:spLocks noChangeArrowheads="1"/>
          </p:cNvSpPr>
          <p:nvPr/>
        </p:nvSpPr>
        <p:spPr bwMode="auto">
          <a:xfrm>
            <a:off x="1371600" y="3886200"/>
            <a:ext cx="6400800" cy="175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eaLnBrk="1" hangingPunct="1">
              <a:spcBef>
                <a:spcPct val="20000"/>
              </a:spcBef>
            </a:pPr>
            <a:endParaRPr lang="pt-BR" sz="3200">
              <a:latin typeface="Arial" charset="0"/>
            </a:endParaRPr>
          </a:p>
        </p:txBody>
      </p:sp>
      <p:sp>
        <p:nvSpPr>
          <p:cNvPr id="1033" name="Rectangle 9"/>
          <p:cNvSpPr>
            <a:spLocks noChangeArrowheads="1"/>
          </p:cNvSpPr>
          <p:nvPr/>
        </p:nvSpPr>
        <p:spPr bwMode="auto">
          <a:xfrm>
            <a:off x="0" y="0"/>
            <a:ext cx="250825" cy="6858000"/>
          </a:xfrm>
          <a:prstGeom prst="rect">
            <a:avLst/>
          </a:prstGeom>
          <a:solidFill>
            <a:schemeClr val="tx1"/>
          </a:solidFill>
          <a:ln w="9525">
            <a:solidFill>
              <a:schemeClr val="tx1"/>
            </a:solidFill>
            <a:miter lim="800000"/>
            <a:headEnd/>
            <a:tailEnd/>
          </a:ln>
        </p:spPr>
        <p:txBody>
          <a:bodyPr wrap="none" anchor="ctr"/>
          <a:lstStyle/>
          <a:p>
            <a:endParaRPr lang="pt-BR"/>
          </a:p>
        </p:txBody>
      </p:sp>
      <p:sp>
        <p:nvSpPr>
          <p:cNvPr id="1034" name="Rectangle 10"/>
          <p:cNvSpPr>
            <a:spLocks noChangeArrowheads="1"/>
          </p:cNvSpPr>
          <p:nvPr/>
        </p:nvSpPr>
        <p:spPr bwMode="auto">
          <a:xfrm>
            <a:off x="8893175" y="0"/>
            <a:ext cx="250825" cy="6858000"/>
          </a:xfrm>
          <a:prstGeom prst="rect">
            <a:avLst/>
          </a:prstGeom>
          <a:solidFill>
            <a:schemeClr val="tx1"/>
          </a:solidFill>
          <a:ln w="9525">
            <a:solidFill>
              <a:schemeClr val="tx1"/>
            </a:solidFill>
            <a:miter lim="800000"/>
            <a:headEnd/>
            <a:tailEnd/>
          </a:ln>
        </p:spPr>
        <p:txBody>
          <a:bodyPr wrap="none" anchor="ctr"/>
          <a:lstStyle/>
          <a:p>
            <a:endParaRPr lang="pt-BR"/>
          </a:p>
        </p:txBody>
      </p:sp>
      <p:sp>
        <p:nvSpPr>
          <p:cNvPr id="1035" name="Rectangle 11"/>
          <p:cNvSpPr>
            <a:spLocks noChangeArrowheads="1"/>
          </p:cNvSpPr>
          <p:nvPr/>
        </p:nvSpPr>
        <p:spPr bwMode="auto">
          <a:xfrm>
            <a:off x="34925" y="6597650"/>
            <a:ext cx="9144000" cy="260350"/>
          </a:xfrm>
          <a:prstGeom prst="rect">
            <a:avLst/>
          </a:prstGeom>
          <a:solidFill>
            <a:srgbClr val="FFE389"/>
          </a:solidFill>
          <a:ln w="9525">
            <a:solidFill>
              <a:schemeClr val="tx1"/>
            </a:solidFill>
            <a:miter lim="800000"/>
            <a:headEnd/>
            <a:tailEnd/>
          </a:ln>
        </p:spPr>
        <p:txBody>
          <a:bodyPr wrap="none" anchor="ctr"/>
          <a:lstStyle/>
          <a:p>
            <a:pPr algn="ctr" eaLnBrk="1" hangingPunct="1"/>
            <a:endParaRPr lang="pt-BR">
              <a:latin typeface="Arial" charset="0"/>
            </a:endParaRPr>
          </a:p>
        </p:txBody>
      </p:sp>
      <p:sp>
        <p:nvSpPr>
          <p:cNvPr id="1036" name="Text Box 12"/>
          <p:cNvSpPr txBox="1">
            <a:spLocks noChangeArrowheads="1"/>
          </p:cNvSpPr>
          <p:nvPr/>
        </p:nvSpPr>
        <p:spPr bwMode="auto">
          <a:xfrm>
            <a:off x="354013" y="6567488"/>
            <a:ext cx="8755062"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r>
              <a:rPr lang="pt-BR" sz="1400">
                <a:latin typeface="Book Antiqua" pitchFamily="18" charset="0"/>
              </a:rPr>
              <a:t>Rua dos Guajajaras, 1944, Barro Preto, Belo Horizonte-MG - (31) 2112.4114 – www.direitodefamilia.adv.br</a:t>
            </a:r>
          </a:p>
        </p:txBody>
      </p:sp>
      <p:pic>
        <p:nvPicPr>
          <p:cNvPr id="1037" name="Imagem 14" descr="JF Gontijo - logo.jpg"/>
          <p:cNvPicPr>
            <a:picLocks noChangeAspect="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2339975" y="44450"/>
            <a:ext cx="4446588" cy="1368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038" name="Conector reto 16"/>
          <p:cNvCxnSpPr>
            <a:cxnSpLocks noChangeShapeType="1"/>
          </p:cNvCxnSpPr>
          <p:nvPr/>
        </p:nvCxnSpPr>
        <p:spPr bwMode="auto">
          <a:xfrm>
            <a:off x="250825" y="1412875"/>
            <a:ext cx="8713788" cy="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Tree>
  </p:cSld>
  <p:clrMap bg1="lt1" tx1="dk1" bg2="lt2" tx2="dk2" accent1="accent1" accent2="accent2" accent3="accent3" accent4="accent4" accent5="accent5" accent6="accent6" hlink="hlink" folHlink="folHlink"/>
  <p:sldLayoutIdLst>
    <p:sldLayoutId id="2147483765" r:id="rId1"/>
    <p:sldLayoutId id="2147483766" r:id="rId2"/>
    <p:sldLayoutId id="2147483767" r:id="rId3"/>
    <p:sldLayoutId id="2147483768" r:id="rId4"/>
    <p:sldLayoutId id="2147483769" r:id="rId5"/>
    <p:sldLayoutId id="2147483770" r:id="rId6"/>
    <p:sldLayoutId id="2147483771" r:id="rId7"/>
    <p:sldLayoutId id="2147483772" r:id="rId8"/>
    <p:sldLayoutId id="2147483773" r:id="rId9"/>
    <p:sldLayoutId id="2147483774" r:id="rId10"/>
    <p:sldLayoutId id="2147483775" r:id="rId11"/>
    <p:sldLayoutId id="2147483776" r:id="rId12"/>
  </p:sldLayoutIdLst>
  <p:hf hdr="0" ftr="0" dt="0"/>
  <p:txStyles>
    <p:titleStyle>
      <a:lvl1pPr algn="ctr" rtl="0" eaLnBrk="0" fontAlgn="base" hangingPunct="0">
        <a:lnSpc>
          <a:spcPts val="1900"/>
        </a:lnSpc>
        <a:spcBef>
          <a:spcPts val="1800"/>
        </a:spcBef>
        <a:spcAft>
          <a:spcPct val="0"/>
        </a:spcAft>
        <a:defRPr sz="1400">
          <a:solidFill>
            <a:schemeClr val="tx2"/>
          </a:solidFill>
          <a:latin typeface="Book Antiqua" pitchFamily="18" charset="0"/>
          <a:ea typeface="+mj-ea"/>
          <a:cs typeface="+mj-cs"/>
        </a:defRPr>
      </a:lvl1pPr>
      <a:lvl2pPr algn="ctr" rtl="0" eaLnBrk="0" fontAlgn="base" hangingPunct="0">
        <a:lnSpc>
          <a:spcPts val="1900"/>
        </a:lnSpc>
        <a:spcBef>
          <a:spcPts val="1800"/>
        </a:spcBef>
        <a:spcAft>
          <a:spcPct val="0"/>
        </a:spcAft>
        <a:defRPr sz="1400">
          <a:solidFill>
            <a:schemeClr val="tx2"/>
          </a:solidFill>
          <a:latin typeface="Book Antiqua" pitchFamily="18" charset="0"/>
        </a:defRPr>
      </a:lvl2pPr>
      <a:lvl3pPr algn="ctr" rtl="0" eaLnBrk="0" fontAlgn="base" hangingPunct="0">
        <a:lnSpc>
          <a:spcPts val="1900"/>
        </a:lnSpc>
        <a:spcBef>
          <a:spcPts val="1800"/>
        </a:spcBef>
        <a:spcAft>
          <a:spcPct val="0"/>
        </a:spcAft>
        <a:defRPr sz="1400">
          <a:solidFill>
            <a:schemeClr val="tx2"/>
          </a:solidFill>
          <a:latin typeface="Book Antiqua" pitchFamily="18" charset="0"/>
        </a:defRPr>
      </a:lvl3pPr>
      <a:lvl4pPr algn="ctr" rtl="0" eaLnBrk="0" fontAlgn="base" hangingPunct="0">
        <a:lnSpc>
          <a:spcPts val="1900"/>
        </a:lnSpc>
        <a:spcBef>
          <a:spcPts val="1800"/>
        </a:spcBef>
        <a:spcAft>
          <a:spcPct val="0"/>
        </a:spcAft>
        <a:defRPr sz="1400">
          <a:solidFill>
            <a:schemeClr val="tx2"/>
          </a:solidFill>
          <a:latin typeface="Book Antiqua" pitchFamily="18" charset="0"/>
        </a:defRPr>
      </a:lvl4pPr>
      <a:lvl5pPr algn="ctr" rtl="0" eaLnBrk="0" fontAlgn="base" hangingPunct="0">
        <a:lnSpc>
          <a:spcPts val="1900"/>
        </a:lnSpc>
        <a:spcBef>
          <a:spcPts val="1800"/>
        </a:spcBef>
        <a:spcAft>
          <a:spcPct val="0"/>
        </a:spcAft>
        <a:defRPr sz="1400">
          <a:solidFill>
            <a:schemeClr val="tx2"/>
          </a:solidFill>
          <a:latin typeface="Book Antiqua" pitchFamily="18"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050" name="Espaço Reservado para Título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pt-BR" smtClean="0"/>
              <a:t>Clique para editar o estilo do título mestre</a:t>
            </a:r>
          </a:p>
        </p:txBody>
      </p:sp>
      <p:sp>
        <p:nvSpPr>
          <p:cNvPr id="2051" name="Espaço Reservado para Texto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p>
        </p:txBody>
      </p:sp>
      <p:sp>
        <p:nvSpPr>
          <p:cNvPr id="4" name="Espaço Reservado para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pt-BR"/>
          </a:p>
        </p:txBody>
      </p:sp>
      <p:sp>
        <p:nvSpPr>
          <p:cNvPr id="5" name="Espaço Reservado para Rodapé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pt-BR"/>
          </a:p>
        </p:txBody>
      </p:sp>
      <p:sp>
        <p:nvSpPr>
          <p:cNvPr id="6" name="Espaço Reservado para Número de Slid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4946C87E-6D44-4307-94D8-D30B0FBC828A}" type="slidenum">
              <a:rPr lang="pt-BR"/>
              <a:pPr>
                <a:defRPr/>
              </a:pPr>
              <a:t>‹nº›</a:t>
            </a:fld>
            <a:endParaRPr lang="pt-BR"/>
          </a:p>
        </p:txBody>
      </p:sp>
    </p:spTree>
  </p:cSld>
  <p:clrMap bg1="lt1" tx1="dk1" bg2="lt2" tx2="dk2" accent1="accent1" accent2="accent2" accent3="accent3" accent4="accent4" accent5="accent5" accent6="accent6" hlink="hlink" folHlink="folHlink"/>
  <p:sldLayoutIdLst>
    <p:sldLayoutId id="2147483777" r:id="rId1"/>
    <p:sldLayoutId id="2147483778" r:id="rId2"/>
    <p:sldLayoutId id="2147483779" r:id="rId3"/>
    <p:sldLayoutId id="2147483780" r:id="rId4"/>
    <p:sldLayoutId id="2147483781" r:id="rId5"/>
    <p:sldLayoutId id="2147483782" r:id="rId6"/>
    <p:sldLayoutId id="2147483783" r:id="rId7"/>
    <p:sldLayoutId id="2147483784" r:id="rId8"/>
    <p:sldLayoutId id="2147483785" r:id="rId9"/>
    <p:sldLayoutId id="2147483786" r:id="rId10"/>
    <p:sldLayoutId id="2147483787" r:id="rId11"/>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2268538" y="3357563"/>
            <a:ext cx="4498975" cy="1417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pt-BR" smtClean="0"/>
              <a:t>Rua dos Guajajaras, n. 1944, Barro Preto</a:t>
            </a:r>
            <a:br>
              <a:rPr lang="pt-BR" smtClean="0"/>
            </a:br>
            <a:r>
              <a:rPr lang="pt-BR" smtClean="0"/>
              <a:t>30180-101 - Belo Horizonte / MG</a:t>
            </a:r>
            <a:br>
              <a:rPr lang="pt-BR" smtClean="0"/>
            </a:br>
            <a:r>
              <a:rPr lang="pt-BR" smtClean="0"/>
              <a:t>Tel.: (31) 2112.4114 – Fax (31) 2112.4108 </a:t>
            </a:r>
            <a:br>
              <a:rPr lang="pt-BR" smtClean="0"/>
            </a:br>
            <a:r>
              <a:rPr lang="pt-BR" smtClean="0"/>
              <a:t>www.direitodefamilia.adv.br</a:t>
            </a:r>
          </a:p>
        </p:txBody>
      </p:sp>
      <p:sp>
        <p:nvSpPr>
          <p:cNvPr id="3075"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p>
        </p:txBody>
      </p:sp>
      <p:sp>
        <p:nvSpPr>
          <p:cNvPr id="7172"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atin typeface="+mn-lt"/>
              </a:defRPr>
            </a:lvl1pPr>
          </a:lstStyle>
          <a:p>
            <a:pPr>
              <a:defRPr/>
            </a:pPr>
            <a:endParaRPr lang="pt-BR"/>
          </a:p>
        </p:txBody>
      </p:sp>
      <p:sp>
        <p:nvSpPr>
          <p:cNvPr id="7173"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atin typeface="+mn-lt"/>
              </a:defRPr>
            </a:lvl1pPr>
          </a:lstStyle>
          <a:p>
            <a:pPr>
              <a:defRPr/>
            </a:pPr>
            <a:endParaRPr lang="pt-BR"/>
          </a:p>
        </p:txBody>
      </p:sp>
      <p:sp>
        <p:nvSpPr>
          <p:cNvPr id="7174"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atin typeface="+mn-lt"/>
              </a:defRPr>
            </a:lvl1pPr>
          </a:lstStyle>
          <a:p>
            <a:pPr>
              <a:defRPr/>
            </a:pPr>
            <a:fld id="{6F20E7A2-D3AC-4A7F-8056-897F1F77273B}" type="slidenum">
              <a:rPr lang="pt-BR"/>
              <a:pPr>
                <a:defRPr/>
              </a:pPr>
              <a:t>‹nº›</a:t>
            </a:fld>
            <a:endParaRPr lang="pt-BR"/>
          </a:p>
        </p:txBody>
      </p:sp>
      <p:sp>
        <p:nvSpPr>
          <p:cNvPr id="3079" name="Rectangle 7"/>
          <p:cNvSpPr>
            <a:spLocks noChangeArrowheads="1"/>
          </p:cNvSpPr>
          <p:nvPr/>
        </p:nvSpPr>
        <p:spPr bwMode="auto">
          <a:xfrm>
            <a:off x="685800" y="2130425"/>
            <a:ext cx="7772400" cy="147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eaLnBrk="1" hangingPunct="1"/>
            <a:endParaRPr lang="pt-BR" sz="4400">
              <a:solidFill>
                <a:schemeClr val="tx2"/>
              </a:solidFill>
              <a:latin typeface="Arial" charset="0"/>
            </a:endParaRPr>
          </a:p>
        </p:txBody>
      </p:sp>
      <p:sp>
        <p:nvSpPr>
          <p:cNvPr id="3080" name="Rectangle 8"/>
          <p:cNvSpPr>
            <a:spLocks noChangeArrowheads="1"/>
          </p:cNvSpPr>
          <p:nvPr/>
        </p:nvSpPr>
        <p:spPr bwMode="auto">
          <a:xfrm>
            <a:off x="1371600" y="3886200"/>
            <a:ext cx="6400800" cy="175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eaLnBrk="1" hangingPunct="1">
              <a:spcBef>
                <a:spcPct val="20000"/>
              </a:spcBef>
            </a:pPr>
            <a:endParaRPr lang="pt-BR" sz="3200">
              <a:latin typeface="Arial" charset="0"/>
            </a:endParaRPr>
          </a:p>
        </p:txBody>
      </p:sp>
      <p:sp>
        <p:nvSpPr>
          <p:cNvPr id="3081" name="Rectangle 9"/>
          <p:cNvSpPr>
            <a:spLocks noChangeArrowheads="1"/>
          </p:cNvSpPr>
          <p:nvPr/>
        </p:nvSpPr>
        <p:spPr bwMode="auto">
          <a:xfrm>
            <a:off x="0" y="0"/>
            <a:ext cx="250825" cy="6858000"/>
          </a:xfrm>
          <a:prstGeom prst="rect">
            <a:avLst/>
          </a:prstGeom>
          <a:solidFill>
            <a:schemeClr val="tx1"/>
          </a:solidFill>
          <a:ln w="9525">
            <a:solidFill>
              <a:schemeClr val="tx1"/>
            </a:solidFill>
            <a:miter lim="800000"/>
            <a:headEnd/>
            <a:tailEnd/>
          </a:ln>
        </p:spPr>
        <p:txBody>
          <a:bodyPr wrap="none" anchor="ctr"/>
          <a:lstStyle/>
          <a:p>
            <a:endParaRPr lang="pt-BR"/>
          </a:p>
        </p:txBody>
      </p:sp>
      <p:sp>
        <p:nvSpPr>
          <p:cNvPr id="3082" name="Rectangle 10"/>
          <p:cNvSpPr>
            <a:spLocks noChangeArrowheads="1"/>
          </p:cNvSpPr>
          <p:nvPr/>
        </p:nvSpPr>
        <p:spPr bwMode="auto">
          <a:xfrm>
            <a:off x="8893175" y="0"/>
            <a:ext cx="250825" cy="6858000"/>
          </a:xfrm>
          <a:prstGeom prst="rect">
            <a:avLst/>
          </a:prstGeom>
          <a:solidFill>
            <a:schemeClr val="tx1"/>
          </a:solidFill>
          <a:ln w="9525">
            <a:solidFill>
              <a:schemeClr val="tx1"/>
            </a:solidFill>
            <a:miter lim="800000"/>
            <a:headEnd/>
            <a:tailEnd/>
          </a:ln>
        </p:spPr>
        <p:txBody>
          <a:bodyPr wrap="none" anchor="ctr"/>
          <a:lstStyle/>
          <a:p>
            <a:endParaRPr lang="pt-BR"/>
          </a:p>
        </p:txBody>
      </p:sp>
      <p:sp>
        <p:nvSpPr>
          <p:cNvPr id="3083" name="Rectangle 11"/>
          <p:cNvSpPr>
            <a:spLocks noChangeArrowheads="1"/>
          </p:cNvSpPr>
          <p:nvPr/>
        </p:nvSpPr>
        <p:spPr bwMode="auto">
          <a:xfrm>
            <a:off x="34925" y="6597650"/>
            <a:ext cx="9144000" cy="260350"/>
          </a:xfrm>
          <a:prstGeom prst="rect">
            <a:avLst/>
          </a:prstGeom>
          <a:solidFill>
            <a:srgbClr val="FFE389"/>
          </a:solidFill>
          <a:ln w="9525">
            <a:solidFill>
              <a:schemeClr val="tx1"/>
            </a:solidFill>
            <a:miter lim="800000"/>
            <a:headEnd/>
            <a:tailEnd/>
          </a:ln>
        </p:spPr>
        <p:txBody>
          <a:bodyPr wrap="none" anchor="ctr"/>
          <a:lstStyle/>
          <a:p>
            <a:pPr algn="ctr" eaLnBrk="1" hangingPunct="1"/>
            <a:endParaRPr lang="pt-BR">
              <a:latin typeface="Arial" charset="0"/>
            </a:endParaRPr>
          </a:p>
        </p:txBody>
      </p:sp>
      <p:sp>
        <p:nvSpPr>
          <p:cNvPr id="3084" name="Text Box 12"/>
          <p:cNvSpPr txBox="1">
            <a:spLocks noChangeArrowheads="1"/>
          </p:cNvSpPr>
          <p:nvPr/>
        </p:nvSpPr>
        <p:spPr bwMode="auto">
          <a:xfrm>
            <a:off x="354013" y="6567488"/>
            <a:ext cx="8755062"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r>
              <a:rPr lang="pt-BR" sz="1400">
                <a:latin typeface="Book Antiqua" pitchFamily="18" charset="0"/>
              </a:rPr>
              <a:t>Rua dos Guajajaras, 1944, Barro Preto, Belo Horizonte-MG - (31) 2112.4114 – www.direitodefamilia.adv.br</a:t>
            </a:r>
          </a:p>
        </p:txBody>
      </p:sp>
      <p:pic>
        <p:nvPicPr>
          <p:cNvPr id="3085" name="Imagem 14" descr="JF Gontijo - logo.jpg"/>
          <p:cNvPicPr>
            <a:picLocks noChangeAspect="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2339975" y="44450"/>
            <a:ext cx="4446588" cy="1368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3086" name="Conector reto 16"/>
          <p:cNvCxnSpPr>
            <a:cxnSpLocks noChangeShapeType="1"/>
          </p:cNvCxnSpPr>
          <p:nvPr/>
        </p:nvCxnSpPr>
        <p:spPr bwMode="auto">
          <a:xfrm>
            <a:off x="250825" y="1412875"/>
            <a:ext cx="8713788" cy="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Tree>
  </p:cSld>
  <p:clrMap bg1="lt1" tx1="dk1" bg2="lt2" tx2="dk2" accent1="accent1" accent2="accent2" accent3="accent3" accent4="accent4" accent5="accent5" accent6="accent6" hlink="hlink" folHlink="folHlink"/>
  <p:sldLayoutIdLst>
    <p:sldLayoutId id="2147483788" r:id="rId1"/>
    <p:sldLayoutId id="2147483789" r:id="rId2"/>
    <p:sldLayoutId id="2147483790" r:id="rId3"/>
    <p:sldLayoutId id="2147483791" r:id="rId4"/>
    <p:sldLayoutId id="2147483792" r:id="rId5"/>
    <p:sldLayoutId id="2147483793" r:id="rId6"/>
    <p:sldLayoutId id="2147483794" r:id="rId7"/>
    <p:sldLayoutId id="2147483795" r:id="rId8"/>
    <p:sldLayoutId id="2147483796" r:id="rId9"/>
    <p:sldLayoutId id="2147483797" r:id="rId10"/>
    <p:sldLayoutId id="2147483798" r:id="rId11"/>
    <p:sldLayoutId id="2147483799" r:id="rId12"/>
  </p:sldLayoutIdLst>
  <p:hf hdr="0" ftr="0" dt="0"/>
  <p:txStyles>
    <p:titleStyle>
      <a:lvl1pPr algn="ctr" rtl="0" eaLnBrk="0" fontAlgn="base" hangingPunct="0">
        <a:lnSpc>
          <a:spcPts val="1900"/>
        </a:lnSpc>
        <a:spcBef>
          <a:spcPts val="1800"/>
        </a:spcBef>
        <a:spcAft>
          <a:spcPct val="0"/>
        </a:spcAft>
        <a:defRPr sz="1400">
          <a:solidFill>
            <a:schemeClr val="tx2"/>
          </a:solidFill>
          <a:latin typeface="Book Antiqua" pitchFamily="18" charset="0"/>
          <a:ea typeface="+mj-ea"/>
          <a:cs typeface="+mj-cs"/>
        </a:defRPr>
      </a:lvl1pPr>
      <a:lvl2pPr algn="ctr" rtl="0" eaLnBrk="0" fontAlgn="base" hangingPunct="0">
        <a:lnSpc>
          <a:spcPts val="1900"/>
        </a:lnSpc>
        <a:spcBef>
          <a:spcPts val="1800"/>
        </a:spcBef>
        <a:spcAft>
          <a:spcPct val="0"/>
        </a:spcAft>
        <a:defRPr sz="1400">
          <a:solidFill>
            <a:schemeClr val="tx2"/>
          </a:solidFill>
          <a:latin typeface="Book Antiqua" pitchFamily="18" charset="0"/>
        </a:defRPr>
      </a:lvl2pPr>
      <a:lvl3pPr algn="ctr" rtl="0" eaLnBrk="0" fontAlgn="base" hangingPunct="0">
        <a:lnSpc>
          <a:spcPts val="1900"/>
        </a:lnSpc>
        <a:spcBef>
          <a:spcPts val="1800"/>
        </a:spcBef>
        <a:spcAft>
          <a:spcPct val="0"/>
        </a:spcAft>
        <a:defRPr sz="1400">
          <a:solidFill>
            <a:schemeClr val="tx2"/>
          </a:solidFill>
          <a:latin typeface="Book Antiqua" pitchFamily="18" charset="0"/>
        </a:defRPr>
      </a:lvl3pPr>
      <a:lvl4pPr algn="ctr" rtl="0" eaLnBrk="0" fontAlgn="base" hangingPunct="0">
        <a:lnSpc>
          <a:spcPts val="1900"/>
        </a:lnSpc>
        <a:spcBef>
          <a:spcPts val="1800"/>
        </a:spcBef>
        <a:spcAft>
          <a:spcPct val="0"/>
        </a:spcAft>
        <a:defRPr sz="1400">
          <a:solidFill>
            <a:schemeClr val="tx2"/>
          </a:solidFill>
          <a:latin typeface="Book Antiqua" pitchFamily="18" charset="0"/>
        </a:defRPr>
      </a:lvl4pPr>
      <a:lvl5pPr algn="ctr" rtl="0" eaLnBrk="0" fontAlgn="base" hangingPunct="0">
        <a:lnSpc>
          <a:spcPts val="1900"/>
        </a:lnSpc>
        <a:spcBef>
          <a:spcPts val="1800"/>
        </a:spcBef>
        <a:spcAft>
          <a:spcPct val="0"/>
        </a:spcAft>
        <a:defRPr sz="1400">
          <a:solidFill>
            <a:schemeClr val="tx2"/>
          </a:solidFill>
          <a:latin typeface="Book Antiqua" pitchFamily="18"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098" name="Espaço Reservado para Título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pt-BR" smtClean="0"/>
              <a:t>Clique para editar o estilo do título mestre</a:t>
            </a:r>
          </a:p>
        </p:txBody>
      </p:sp>
      <p:sp>
        <p:nvSpPr>
          <p:cNvPr id="4099" name="Espaço Reservado para Texto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p>
        </p:txBody>
      </p:sp>
      <p:sp>
        <p:nvSpPr>
          <p:cNvPr id="4" name="Espaço Reservado para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pt-BR"/>
          </a:p>
        </p:txBody>
      </p:sp>
      <p:sp>
        <p:nvSpPr>
          <p:cNvPr id="5" name="Espaço Reservado para Rodapé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pt-BR"/>
          </a:p>
        </p:txBody>
      </p:sp>
      <p:sp>
        <p:nvSpPr>
          <p:cNvPr id="6" name="Espaço Reservado para Número de Slid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AADCB5D6-1AE7-48AC-87CD-9F4B5D00A6D8}" type="slidenum">
              <a:rPr lang="pt-BR"/>
              <a:pPr>
                <a:defRPr/>
              </a:pPr>
              <a:t>‹nº›</a:t>
            </a:fld>
            <a:endParaRPr lang="pt-BR"/>
          </a:p>
        </p:txBody>
      </p:sp>
    </p:spTree>
  </p:cSld>
  <p:clrMap bg1="lt1" tx1="dk1" bg2="lt2" tx2="dk2" accent1="accent1" accent2="accent2" accent3="accent3" accent4="accent4" accent5="accent5" accent6="accent6" hlink="hlink" folHlink="folHlink"/>
  <p:sldLayoutIdLst>
    <p:sldLayoutId id="2147483800" r:id="rId1"/>
    <p:sldLayoutId id="2147483801" r:id="rId2"/>
    <p:sldLayoutId id="2147483802" r:id="rId3"/>
    <p:sldLayoutId id="2147483803" r:id="rId4"/>
    <p:sldLayoutId id="2147483804" r:id="rId5"/>
    <p:sldLayoutId id="2147483805" r:id="rId6"/>
    <p:sldLayoutId id="2147483806" r:id="rId7"/>
    <p:sldLayoutId id="2147483807" r:id="rId8"/>
    <p:sldLayoutId id="2147483808" r:id="rId9"/>
    <p:sldLayoutId id="2147483809" r:id="rId10"/>
    <p:sldLayoutId id="2147483810" r:id="rId11"/>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2268538" y="3357563"/>
            <a:ext cx="4498975" cy="1417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pt-BR" smtClean="0"/>
              <a:t>Rua dos Guajajaras, n. 1944, Barro Preto</a:t>
            </a:r>
            <a:br>
              <a:rPr lang="pt-BR" smtClean="0"/>
            </a:br>
            <a:r>
              <a:rPr lang="pt-BR" smtClean="0"/>
              <a:t>30180-101 - Belo Horizonte / MG</a:t>
            </a:r>
            <a:br>
              <a:rPr lang="pt-BR" smtClean="0"/>
            </a:br>
            <a:r>
              <a:rPr lang="pt-BR" smtClean="0"/>
              <a:t>Tel.: (31) 2112.4114 – Fax (31) 2112.4108 </a:t>
            </a:r>
            <a:br>
              <a:rPr lang="pt-BR" smtClean="0"/>
            </a:br>
            <a:r>
              <a:rPr lang="pt-BR" smtClean="0"/>
              <a:t>www.direitodefamilia.adv.br</a:t>
            </a:r>
          </a:p>
        </p:txBody>
      </p:sp>
      <p:sp>
        <p:nvSpPr>
          <p:cNvPr id="5123"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p>
        </p:txBody>
      </p:sp>
      <p:sp>
        <p:nvSpPr>
          <p:cNvPr id="7172"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atin typeface="+mn-lt"/>
              </a:defRPr>
            </a:lvl1pPr>
          </a:lstStyle>
          <a:p>
            <a:pPr>
              <a:defRPr/>
            </a:pPr>
            <a:endParaRPr lang="pt-BR"/>
          </a:p>
        </p:txBody>
      </p:sp>
      <p:sp>
        <p:nvSpPr>
          <p:cNvPr id="7173"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atin typeface="+mn-lt"/>
              </a:defRPr>
            </a:lvl1pPr>
          </a:lstStyle>
          <a:p>
            <a:pPr>
              <a:defRPr/>
            </a:pPr>
            <a:endParaRPr lang="pt-BR"/>
          </a:p>
        </p:txBody>
      </p:sp>
      <p:sp>
        <p:nvSpPr>
          <p:cNvPr id="7174"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atin typeface="+mn-lt"/>
              </a:defRPr>
            </a:lvl1pPr>
          </a:lstStyle>
          <a:p>
            <a:pPr>
              <a:defRPr/>
            </a:pPr>
            <a:fld id="{CE543085-D1AA-4AEA-B61D-F13D6AB4873D}" type="slidenum">
              <a:rPr lang="pt-BR"/>
              <a:pPr>
                <a:defRPr/>
              </a:pPr>
              <a:t>‹nº›</a:t>
            </a:fld>
            <a:endParaRPr lang="pt-BR"/>
          </a:p>
        </p:txBody>
      </p:sp>
      <p:sp>
        <p:nvSpPr>
          <p:cNvPr id="5127" name="Rectangle 7"/>
          <p:cNvSpPr>
            <a:spLocks noChangeArrowheads="1"/>
          </p:cNvSpPr>
          <p:nvPr/>
        </p:nvSpPr>
        <p:spPr bwMode="auto">
          <a:xfrm>
            <a:off x="685800" y="2130425"/>
            <a:ext cx="7772400" cy="147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eaLnBrk="1" hangingPunct="1"/>
            <a:endParaRPr lang="pt-BR" sz="4400">
              <a:solidFill>
                <a:schemeClr val="tx2"/>
              </a:solidFill>
              <a:latin typeface="Arial" charset="0"/>
            </a:endParaRPr>
          </a:p>
        </p:txBody>
      </p:sp>
      <p:sp>
        <p:nvSpPr>
          <p:cNvPr id="5128" name="Rectangle 8"/>
          <p:cNvSpPr>
            <a:spLocks noChangeArrowheads="1"/>
          </p:cNvSpPr>
          <p:nvPr/>
        </p:nvSpPr>
        <p:spPr bwMode="auto">
          <a:xfrm>
            <a:off x="1371600" y="3886200"/>
            <a:ext cx="6400800" cy="175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eaLnBrk="1" hangingPunct="1">
              <a:spcBef>
                <a:spcPct val="20000"/>
              </a:spcBef>
            </a:pPr>
            <a:endParaRPr lang="pt-BR" sz="3200">
              <a:latin typeface="Arial" charset="0"/>
            </a:endParaRPr>
          </a:p>
        </p:txBody>
      </p:sp>
      <p:sp>
        <p:nvSpPr>
          <p:cNvPr id="5129" name="Rectangle 9"/>
          <p:cNvSpPr>
            <a:spLocks noChangeArrowheads="1"/>
          </p:cNvSpPr>
          <p:nvPr/>
        </p:nvSpPr>
        <p:spPr bwMode="auto">
          <a:xfrm>
            <a:off x="0" y="0"/>
            <a:ext cx="250825" cy="6858000"/>
          </a:xfrm>
          <a:prstGeom prst="rect">
            <a:avLst/>
          </a:prstGeom>
          <a:solidFill>
            <a:schemeClr val="tx1"/>
          </a:solidFill>
          <a:ln w="9525">
            <a:solidFill>
              <a:schemeClr val="tx1"/>
            </a:solidFill>
            <a:miter lim="800000"/>
            <a:headEnd/>
            <a:tailEnd/>
          </a:ln>
        </p:spPr>
        <p:txBody>
          <a:bodyPr wrap="none" anchor="ctr"/>
          <a:lstStyle/>
          <a:p>
            <a:endParaRPr lang="pt-BR"/>
          </a:p>
        </p:txBody>
      </p:sp>
      <p:sp>
        <p:nvSpPr>
          <p:cNvPr id="5130" name="Rectangle 10"/>
          <p:cNvSpPr>
            <a:spLocks noChangeArrowheads="1"/>
          </p:cNvSpPr>
          <p:nvPr/>
        </p:nvSpPr>
        <p:spPr bwMode="auto">
          <a:xfrm>
            <a:off x="8893175" y="0"/>
            <a:ext cx="250825" cy="6858000"/>
          </a:xfrm>
          <a:prstGeom prst="rect">
            <a:avLst/>
          </a:prstGeom>
          <a:solidFill>
            <a:schemeClr val="tx1"/>
          </a:solidFill>
          <a:ln w="9525">
            <a:solidFill>
              <a:schemeClr val="tx1"/>
            </a:solidFill>
            <a:miter lim="800000"/>
            <a:headEnd/>
            <a:tailEnd/>
          </a:ln>
        </p:spPr>
        <p:txBody>
          <a:bodyPr wrap="none" anchor="ctr"/>
          <a:lstStyle/>
          <a:p>
            <a:endParaRPr lang="pt-BR"/>
          </a:p>
        </p:txBody>
      </p:sp>
      <p:sp>
        <p:nvSpPr>
          <p:cNvPr id="5131" name="Rectangle 11"/>
          <p:cNvSpPr>
            <a:spLocks noChangeArrowheads="1"/>
          </p:cNvSpPr>
          <p:nvPr/>
        </p:nvSpPr>
        <p:spPr bwMode="auto">
          <a:xfrm>
            <a:off x="34925" y="6597650"/>
            <a:ext cx="9144000" cy="260350"/>
          </a:xfrm>
          <a:prstGeom prst="rect">
            <a:avLst/>
          </a:prstGeom>
          <a:solidFill>
            <a:srgbClr val="FFE389"/>
          </a:solidFill>
          <a:ln w="9525">
            <a:solidFill>
              <a:schemeClr val="tx1"/>
            </a:solidFill>
            <a:miter lim="800000"/>
            <a:headEnd/>
            <a:tailEnd/>
          </a:ln>
        </p:spPr>
        <p:txBody>
          <a:bodyPr wrap="none" anchor="ctr"/>
          <a:lstStyle/>
          <a:p>
            <a:pPr algn="ctr" eaLnBrk="1" hangingPunct="1"/>
            <a:endParaRPr lang="pt-BR">
              <a:latin typeface="Arial" charset="0"/>
            </a:endParaRPr>
          </a:p>
        </p:txBody>
      </p:sp>
      <p:sp>
        <p:nvSpPr>
          <p:cNvPr id="5132" name="Text Box 12"/>
          <p:cNvSpPr txBox="1">
            <a:spLocks noChangeArrowheads="1"/>
          </p:cNvSpPr>
          <p:nvPr/>
        </p:nvSpPr>
        <p:spPr bwMode="auto">
          <a:xfrm>
            <a:off x="354013" y="6567488"/>
            <a:ext cx="8755062"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r>
              <a:rPr lang="pt-BR" sz="1400">
                <a:latin typeface="Book Antiqua" pitchFamily="18" charset="0"/>
              </a:rPr>
              <a:t>Rua dos Guajajaras, 1944, Barro Preto, Belo Horizonte-MG - (31) 2112.4114 – www.direitodefamilia.adv.br</a:t>
            </a:r>
          </a:p>
        </p:txBody>
      </p:sp>
      <p:pic>
        <p:nvPicPr>
          <p:cNvPr id="5133" name="Imagem 14" descr="JF Gontijo - logo.jpg"/>
          <p:cNvPicPr>
            <a:picLocks noChangeAspect="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2339975" y="44450"/>
            <a:ext cx="4446588" cy="1368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5134" name="Conector reto 16"/>
          <p:cNvCxnSpPr>
            <a:cxnSpLocks noChangeShapeType="1"/>
          </p:cNvCxnSpPr>
          <p:nvPr/>
        </p:nvCxnSpPr>
        <p:spPr bwMode="auto">
          <a:xfrm>
            <a:off x="250825" y="1412875"/>
            <a:ext cx="8713788" cy="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Tree>
  </p:cSld>
  <p:clrMap bg1="lt1" tx1="dk1" bg2="lt2" tx2="dk2" accent1="accent1" accent2="accent2" accent3="accent3" accent4="accent4" accent5="accent5" accent6="accent6" hlink="hlink" folHlink="folHlink"/>
  <p:sldLayoutIdLst>
    <p:sldLayoutId id="2147483811" r:id="rId1"/>
    <p:sldLayoutId id="2147483812" r:id="rId2"/>
    <p:sldLayoutId id="2147483813" r:id="rId3"/>
    <p:sldLayoutId id="2147483814" r:id="rId4"/>
    <p:sldLayoutId id="2147483815" r:id="rId5"/>
    <p:sldLayoutId id="2147483816" r:id="rId6"/>
    <p:sldLayoutId id="2147483817" r:id="rId7"/>
    <p:sldLayoutId id="2147483818" r:id="rId8"/>
    <p:sldLayoutId id="2147483819" r:id="rId9"/>
    <p:sldLayoutId id="2147483820" r:id="rId10"/>
    <p:sldLayoutId id="2147483821" r:id="rId11"/>
    <p:sldLayoutId id="2147483822" r:id="rId12"/>
  </p:sldLayoutIdLst>
  <p:hf hdr="0" ftr="0" dt="0"/>
  <p:txStyles>
    <p:titleStyle>
      <a:lvl1pPr algn="ctr" rtl="0" eaLnBrk="0" fontAlgn="base" hangingPunct="0">
        <a:lnSpc>
          <a:spcPts val="1900"/>
        </a:lnSpc>
        <a:spcBef>
          <a:spcPts val="1800"/>
        </a:spcBef>
        <a:spcAft>
          <a:spcPct val="0"/>
        </a:spcAft>
        <a:defRPr sz="1400">
          <a:solidFill>
            <a:schemeClr val="tx2"/>
          </a:solidFill>
          <a:latin typeface="Book Antiqua" pitchFamily="18" charset="0"/>
          <a:ea typeface="+mj-ea"/>
          <a:cs typeface="+mj-cs"/>
        </a:defRPr>
      </a:lvl1pPr>
      <a:lvl2pPr algn="ctr" rtl="0" eaLnBrk="0" fontAlgn="base" hangingPunct="0">
        <a:lnSpc>
          <a:spcPts val="1900"/>
        </a:lnSpc>
        <a:spcBef>
          <a:spcPts val="1800"/>
        </a:spcBef>
        <a:spcAft>
          <a:spcPct val="0"/>
        </a:spcAft>
        <a:defRPr sz="1400">
          <a:solidFill>
            <a:schemeClr val="tx2"/>
          </a:solidFill>
          <a:latin typeface="Book Antiqua" pitchFamily="18" charset="0"/>
        </a:defRPr>
      </a:lvl2pPr>
      <a:lvl3pPr algn="ctr" rtl="0" eaLnBrk="0" fontAlgn="base" hangingPunct="0">
        <a:lnSpc>
          <a:spcPts val="1900"/>
        </a:lnSpc>
        <a:spcBef>
          <a:spcPts val="1800"/>
        </a:spcBef>
        <a:spcAft>
          <a:spcPct val="0"/>
        </a:spcAft>
        <a:defRPr sz="1400">
          <a:solidFill>
            <a:schemeClr val="tx2"/>
          </a:solidFill>
          <a:latin typeface="Book Antiqua" pitchFamily="18" charset="0"/>
        </a:defRPr>
      </a:lvl3pPr>
      <a:lvl4pPr algn="ctr" rtl="0" eaLnBrk="0" fontAlgn="base" hangingPunct="0">
        <a:lnSpc>
          <a:spcPts val="1900"/>
        </a:lnSpc>
        <a:spcBef>
          <a:spcPts val="1800"/>
        </a:spcBef>
        <a:spcAft>
          <a:spcPct val="0"/>
        </a:spcAft>
        <a:defRPr sz="1400">
          <a:solidFill>
            <a:schemeClr val="tx2"/>
          </a:solidFill>
          <a:latin typeface="Book Antiqua" pitchFamily="18" charset="0"/>
        </a:defRPr>
      </a:lvl4pPr>
      <a:lvl5pPr algn="ctr" rtl="0" eaLnBrk="0" fontAlgn="base" hangingPunct="0">
        <a:lnSpc>
          <a:spcPts val="1900"/>
        </a:lnSpc>
        <a:spcBef>
          <a:spcPts val="1800"/>
        </a:spcBef>
        <a:spcAft>
          <a:spcPct val="0"/>
        </a:spcAft>
        <a:defRPr sz="1400">
          <a:solidFill>
            <a:schemeClr val="tx2"/>
          </a:solidFill>
          <a:latin typeface="Book Antiqua" pitchFamily="18"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bwMode="auto">
          <a:xfrm>
            <a:off x="2268538" y="3357563"/>
            <a:ext cx="4498975" cy="1417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pt-BR" smtClean="0"/>
              <a:t>Rua dos Guajajaras, n. 1944, Barro Preto</a:t>
            </a:r>
            <a:br>
              <a:rPr lang="pt-BR" smtClean="0"/>
            </a:br>
            <a:r>
              <a:rPr lang="pt-BR" smtClean="0"/>
              <a:t>30180-101 - Belo Horizonte / MG</a:t>
            </a:r>
            <a:br>
              <a:rPr lang="pt-BR" smtClean="0"/>
            </a:br>
            <a:r>
              <a:rPr lang="pt-BR" smtClean="0"/>
              <a:t>Tel.: (31) 2112.4114 – Fax (31) 2112.4108 </a:t>
            </a:r>
            <a:br>
              <a:rPr lang="pt-BR" smtClean="0"/>
            </a:br>
            <a:r>
              <a:rPr lang="pt-BR" smtClean="0"/>
              <a:t>www.direitodefamilia.adv.br</a:t>
            </a:r>
          </a:p>
        </p:txBody>
      </p:sp>
      <p:sp>
        <p:nvSpPr>
          <p:cNvPr id="614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p>
        </p:txBody>
      </p:sp>
      <p:sp>
        <p:nvSpPr>
          <p:cNvPr id="7172"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atin typeface="+mn-lt"/>
              </a:defRPr>
            </a:lvl1pPr>
          </a:lstStyle>
          <a:p>
            <a:pPr>
              <a:defRPr/>
            </a:pPr>
            <a:endParaRPr lang="pt-BR"/>
          </a:p>
        </p:txBody>
      </p:sp>
      <p:sp>
        <p:nvSpPr>
          <p:cNvPr id="7173"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atin typeface="+mn-lt"/>
              </a:defRPr>
            </a:lvl1pPr>
          </a:lstStyle>
          <a:p>
            <a:pPr>
              <a:defRPr/>
            </a:pPr>
            <a:endParaRPr lang="pt-BR"/>
          </a:p>
        </p:txBody>
      </p:sp>
      <p:sp>
        <p:nvSpPr>
          <p:cNvPr id="7174"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atin typeface="+mn-lt"/>
              </a:defRPr>
            </a:lvl1pPr>
          </a:lstStyle>
          <a:p>
            <a:pPr>
              <a:defRPr/>
            </a:pPr>
            <a:fld id="{8827D992-9AA7-4C69-A86E-D78FB8C83BFD}" type="slidenum">
              <a:rPr lang="pt-BR"/>
              <a:pPr>
                <a:defRPr/>
              </a:pPr>
              <a:t>‹nº›</a:t>
            </a:fld>
            <a:endParaRPr lang="pt-BR"/>
          </a:p>
        </p:txBody>
      </p:sp>
      <p:sp>
        <p:nvSpPr>
          <p:cNvPr id="6151" name="Rectangle 7"/>
          <p:cNvSpPr>
            <a:spLocks noChangeArrowheads="1"/>
          </p:cNvSpPr>
          <p:nvPr/>
        </p:nvSpPr>
        <p:spPr bwMode="auto">
          <a:xfrm>
            <a:off x="685800" y="2130425"/>
            <a:ext cx="7772400" cy="147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eaLnBrk="1" hangingPunct="1"/>
            <a:endParaRPr lang="pt-BR" sz="4400">
              <a:solidFill>
                <a:schemeClr val="tx2"/>
              </a:solidFill>
              <a:latin typeface="Arial" charset="0"/>
            </a:endParaRPr>
          </a:p>
        </p:txBody>
      </p:sp>
      <p:sp>
        <p:nvSpPr>
          <p:cNvPr id="6152" name="Rectangle 8"/>
          <p:cNvSpPr>
            <a:spLocks noChangeArrowheads="1"/>
          </p:cNvSpPr>
          <p:nvPr/>
        </p:nvSpPr>
        <p:spPr bwMode="auto">
          <a:xfrm>
            <a:off x="1371600" y="3886200"/>
            <a:ext cx="6400800" cy="175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eaLnBrk="1" hangingPunct="1">
              <a:spcBef>
                <a:spcPct val="20000"/>
              </a:spcBef>
            </a:pPr>
            <a:endParaRPr lang="pt-BR" sz="3200">
              <a:latin typeface="Arial" charset="0"/>
            </a:endParaRPr>
          </a:p>
        </p:txBody>
      </p:sp>
      <p:sp>
        <p:nvSpPr>
          <p:cNvPr id="6153" name="Rectangle 9"/>
          <p:cNvSpPr>
            <a:spLocks noChangeArrowheads="1"/>
          </p:cNvSpPr>
          <p:nvPr/>
        </p:nvSpPr>
        <p:spPr bwMode="auto">
          <a:xfrm>
            <a:off x="0" y="0"/>
            <a:ext cx="250825" cy="6858000"/>
          </a:xfrm>
          <a:prstGeom prst="rect">
            <a:avLst/>
          </a:prstGeom>
          <a:solidFill>
            <a:schemeClr val="tx1"/>
          </a:solidFill>
          <a:ln w="9525">
            <a:solidFill>
              <a:schemeClr val="tx1"/>
            </a:solidFill>
            <a:miter lim="800000"/>
            <a:headEnd/>
            <a:tailEnd/>
          </a:ln>
        </p:spPr>
        <p:txBody>
          <a:bodyPr wrap="none" anchor="ctr"/>
          <a:lstStyle/>
          <a:p>
            <a:endParaRPr lang="pt-BR"/>
          </a:p>
        </p:txBody>
      </p:sp>
      <p:sp>
        <p:nvSpPr>
          <p:cNvPr id="6154" name="Rectangle 10"/>
          <p:cNvSpPr>
            <a:spLocks noChangeArrowheads="1"/>
          </p:cNvSpPr>
          <p:nvPr/>
        </p:nvSpPr>
        <p:spPr bwMode="auto">
          <a:xfrm>
            <a:off x="8893175" y="0"/>
            <a:ext cx="250825" cy="6858000"/>
          </a:xfrm>
          <a:prstGeom prst="rect">
            <a:avLst/>
          </a:prstGeom>
          <a:solidFill>
            <a:schemeClr val="tx1"/>
          </a:solidFill>
          <a:ln w="9525">
            <a:solidFill>
              <a:schemeClr val="tx1"/>
            </a:solidFill>
            <a:miter lim="800000"/>
            <a:headEnd/>
            <a:tailEnd/>
          </a:ln>
        </p:spPr>
        <p:txBody>
          <a:bodyPr wrap="none" anchor="ctr"/>
          <a:lstStyle/>
          <a:p>
            <a:endParaRPr lang="pt-BR"/>
          </a:p>
        </p:txBody>
      </p:sp>
      <p:sp>
        <p:nvSpPr>
          <p:cNvPr id="6155" name="Rectangle 11"/>
          <p:cNvSpPr>
            <a:spLocks noChangeArrowheads="1"/>
          </p:cNvSpPr>
          <p:nvPr/>
        </p:nvSpPr>
        <p:spPr bwMode="auto">
          <a:xfrm>
            <a:off x="34925" y="6597650"/>
            <a:ext cx="9144000" cy="260350"/>
          </a:xfrm>
          <a:prstGeom prst="rect">
            <a:avLst/>
          </a:prstGeom>
          <a:solidFill>
            <a:srgbClr val="FFE389"/>
          </a:solidFill>
          <a:ln w="9525">
            <a:solidFill>
              <a:schemeClr val="tx1"/>
            </a:solidFill>
            <a:miter lim="800000"/>
            <a:headEnd/>
            <a:tailEnd/>
          </a:ln>
        </p:spPr>
        <p:txBody>
          <a:bodyPr wrap="none" anchor="ctr"/>
          <a:lstStyle/>
          <a:p>
            <a:pPr algn="ctr" eaLnBrk="1" hangingPunct="1"/>
            <a:endParaRPr lang="pt-BR">
              <a:latin typeface="Arial" charset="0"/>
            </a:endParaRPr>
          </a:p>
        </p:txBody>
      </p:sp>
      <p:sp>
        <p:nvSpPr>
          <p:cNvPr id="6156" name="Text Box 12"/>
          <p:cNvSpPr txBox="1">
            <a:spLocks noChangeArrowheads="1"/>
          </p:cNvSpPr>
          <p:nvPr/>
        </p:nvSpPr>
        <p:spPr bwMode="auto">
          <a:xfrm>
            <a:off x="354013" y="6567488"/>
            <a:ext cx="8755062"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r>
              <a:rPr lang="pt-BR" sz="1400">
                <a:latin typeface="Book Antiqua" pitchFamily="18" charset="0"/>
              </a:rPr>
              <a:t>Rua dos Guajajaras, 1944, Barro Preto, Belo Horizonte-MG - (31) 2112.4114 – www.direitodefamilia.adv.br</a:t>
            </a:r>
          </a:p>
        </p:txBody>
      </p:sp>
      <p:pic>
        <p:nvPicPr>
          <p:cNvPr id="6157" name="Imagem 14" descr="JF Gontijo - logo.jpg"/>
          <p:cNvPicPr>
            <a:picLocks noChangeAspect="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2339975" y="44450"/>
            <a:ext cx="4446588" cy="1368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6158" name="Conector reto 16"/>
          <p:cNvCxnSpPr>
            <a:cxnSpLocks noChangeShapeType="1"/>
          </p:cNvCxnSpPr>
          <p:nvPr/>
        </p:nvCxnSpPr>
        <p:spPr bwMode="auto">
          <a:xfrm>
            <a:off x="250825" y="1412875"/>
            <a:ext cx="8713788" cy="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Tree>
  </p:cSld>
  <p:clrMap bg1="lt1" tx1="dk1" bg2="lt2" tx2="dk2" accent1="accent1" accent2="accent2" accent3="accent3" accent4="accent4" accent5="accent5" accent6="accent6" hlink="hlink" folHlink="folHlink"/>
  <p:sldLayoutIdLst>
    <p:sldLayoutId id="2147483823" r:id="rId1"/>
    <p:sldLayoutId id="2147483824" r:id="rId2"/>
    <p:sldLayoutId id="2147483825" r:id="rId3"/>
    <p:sldLayoutId id="2147483826" r:id="rId4"/>
    <p:sldLayoutId id="2147483827" r:id="rId5"/>
    <p:sldLayoutId id="2147483828" r:id="rId6"/>
    <p:sldLayoutId id="2147483829" r:id="rId7"/>
    <p:sldLayoutId id="2147483830" r:id="rId8"/>
    <p:sldLayoutId id="2147483831" r:id="rId9"/>
    <p:sldLayoutId id="2147483832" r:id="rId10"/>
    <p:sldLayoutId id="2147483833" r:id="rId11"/>
    <p:sldLayoutId id="2147483834" r:id="rId12"/>
  </p:sldLayoutIdLst>
  <p:hf hdr="0" ftr="0" dt="0"/>
  <p:txStyles>
    <p:titleStyle>
      <a:lvl1pPr algn="ctr" rtl="0" eaLnBrk="0" fontAlgn="base" hangingPunct="0">
        <a:lnSpc>
          <a:spcPts val="1900"/>
        </a:lnSpc>
        <a:spcBef>
          <a:spcPts val="1800"/>
        </a:spcBef>
        <a:spcAft>
          <a:spcPct val="0"/>
        </a:spcAft>
        <a:defRPr sz="1400">
          <a:solidFill>
            <a:schemeClr val="tx2"/>
          </a:solidFill>
          <a:latin typeface="Book Antiqua" pitchFamily="18" charset="0"/>
          <a:ea typeface="+mj-ea"/>
          <a:cs typeface="+mj-cs"/>
        </a:defRPr>
      </a:lvl1pPr>
      <a:lvl2pPr algn="ctr" rtl="0" eaLnBrk="0" fontAlgn="base" hangingPunct="0">
        <a:lnSpc>
          <a:spcPts val="1900"/>
        </a:lnSpc>
        <a:spcBef>
          <a:spcPts val="1800"/>
        </a:spcBef>
        <a:spcAft>
          <a:spcPct val="0"/>
        </a:spcAft>
        <a:defRPr sz="1400">
          <a:solidFill>
            <a:schemeClr val="tx2"/>
          </a:solidFill>
          <a:latin typeface="Book Antiqua" pitchFamily="18" charset="0"/>
        </a:defRPr>
      </a:lvl2pPr>
      <a:lvl3pPr algn="ctr" rtl="0" eaLnBrk="0" fontAlgn="base" hangingPunct="0">
        <a:lnSpc>
          <a:spcPts val="1900"/>
        </a:lnSpc>
        <a:spcBef>
          <a:spcPts val="1800"/>
        </a:spcBef>
        <a:spcAft>
          <a:spcPct val="0"/>
        </a:spcAft>
        <a:defRPr sz="1400">
          <a:solidFill>
            <a:schemeClr val="tx2"/>
          </a:solidFill>
          <a:latin typeface="Book Antiqua" pitchFamily="18" charset="0"/>
        </a:defRPr>
      </a:lvl3pPr>
      <a:lvl4pPr algn="ctr" rtl="0" eaLnBrk="0" fontAlgn="base" hangingPunct="0">
        <a:lnSpc>
          <a:spcPts val="1900"/>
        </a:lnSpc>
        <a:spcBef>
          <a:spcPts val="1800"/>
        </a:spcBef>
        <a:spcAft>
          <a:spcPct val="0"/>
        </a:spcAft>
        <a:defRPr sz="1400">
          <a:solidFill>
            <a:schemeClr val="tx2"/>
          </a:solidFill>
          <a:latin typeface="Book Antiqua" pitchFamily="18" charset="0"/>
        </a:defRPr>
      </a:lvl4pPr>
      <a:lvl5pPr algn="ctr" rtl="0" eaLnBrk="0" fontAlgn="base" hangingPunct="0">
        <a:lnSpc>
          <a:spcPts val="1900"/>
        </a:lnSpc>
        <a:spcBef>
          <a:spcPts val="1800"/>
        </a:spcBef>
        <a:spcAft>
          <a:spcPct val="0"/>
        </a:spcAft>
        <a:defRPr sz="1400">
          <a:solidFill>
            <a:schemeClr val="tx2"/>
          </a:solidFill>
          <a:latin typeface="Book Antiqua" pitchFamily="18"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bwMode="auto">
          <a:xfrm>
            <a:off x="2268538" y="3357563"/>
            <a:ext cx="4498975" cy="1417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pt-BR" smtClean="0"/>
              <a:t>Rua dos Guajajaras, n. 1944, Barro Preto</a:t>
            </a:r>
            <a:br>
              <a:rPr lang="pt-BR" smtClean="0"/>
            </a:br>
            <a:r>
              <a:rPr lang="pt-BR" smtClean="0"/>
              <a:t>30180-101 - Belo Horizonte / MG</a:t>
            </a:r>
            <a:br>
              <a:rPr lang="pt-BR" smtClean="0"/>
            </a:br>
            <a:r>
              <a:rPr lang="pt-BR" smtClean="0"/>
              <a:t>Tel.: (31) 2112.4114 – Fax (31) 2112.4108 </a:t>
            </a:r>
            <a:br>
              <a:rPr lang="pt-BR" smtClean="0"/>
            </a:br>
            <a:r>
              <a:rPr lang="pt-BR" smtClean="0"/>
              <a:t>www.direitodefamilia.adv.br</a:t>
            </a:r>
          </a:p>
        </p:txBody>
      </p:sp>
      <p:sp>
        <p:nvSpPr>
          <p:cNvPr id="7171"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p>
        </p:txBody>
      </p:sp>
      <p:sp>
        <p:nvSpPr>
          <p:cNvPr id="7172"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atin typeface="+mn-lt"/>
              </a:defRPr>
            </a:lvl1pPr>
          </a:lstStyle>
          <a:p>
            <a:pPr>
              <a:defRPr/>
            </a:pPr>
            <a:endParaRPr lang="pt-BR"/>
          </a:p>
        </p:txBody>
      </p:sp>
      <p:sp>
        <p:nvSpPr>
          <p:cNvPr id="7173"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atin typeface="+mn-lt"/>
              </a:defRPr>
            </a:lvl1pPr>
          </a:lstStyle>
          <a:p>
            <a:pPr>
              <a:defRPr/>
            </a:pPr>
            <a:endParaRPr lang="pt-BR"/>
          </a:p>
        </p:txBody>
      </p:sp>
      <p:sp>
        <p:nvSpPr>
          <p:cNvPr id="7174"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atin typeface="+mn-lt"/>
              </a:defRPr>
            </a:lvl1pPr>
          </a:lstStyle>
          <a:p>
            <a:pPr>
              <a:defRPr/>
            </a:pPr>
            <a:fld id="{25F71170-3709-463C-BEF5-C1506F8F5D26}" type="slidenum">
              <a:rPr lang="pt-BR"/>
              <a:pPr>
                <a:defRPr/>
              </a:pPr>
              <a:t>‹nº›</a:t>
            </a:fld>
            <a:endParaRPr lang="pt-BR"/>
          </a:p>
        </p:txBody>
      </p:sp>
      <p:sp>
        <p:nvSpPr>
          <p:cNvPr id="7175" name="Rectangle 7"/>
          <p:cNvSpPr>
            <a:spLocks noChangeArrowheads="1"/>
          </p:cNvSpPr>
          <p:nvPr/>
        </p:nvSpPr>
        <p:spPr bwMode="auto">
          <a:xfrm>
            <a:off x="685800" y="2130425"/>
            <a:ext cx="7772400" cy="147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eaLnBrk="1" hangingPunct="1"/>
            <a:endParaRPr lang="pt-BR" sz="4400">
              <a:solidFill>
                <a:schemeClr val="tx2"/>
              </a:solidFill>
              <a:latin typeface="Arial" charset="0"/>
            </a:endParaRPr>
          </a:p>
        </p:txBody>
      </p:sp>
      <p:sp>
        <p:nvSpPr>
          <p:cNvPr id="7176" name="Rectangle 8"/>
          <p:cNvSpPr>
            <a:spLocks noChangeArrowheads="1"/>
          </p:cNvSpPr>
          <p:nvPr/>
        </p:nvSpPr>
        <p:spPr bwMode="auto">
          <a:xfrm>
            <a:off x="1371600" y="3886200"/>
            <a:ext cx="6400800" cy="175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eaLnBrk="1" hangingPunct="1">
              <a:spcBef>
                <a:spcPct val="20000"/>
              </a:spcBef>
            </a:pPr>
            <a:endParaRPr lang="pt-BR" sz="3200">
              <a:latin typeface="Arial" charset="0"/>
            </a:endParaRPr>
          </a:p>
        </p:txBody>
      </p:sp>
      <p:sp>
        <p:nvSpPr>
          <p:cNvPr id="7177" name="Rectangle 9"/>
          <p:cNvSpPr>
            <a:spLocks noChangeArrowheads="1"/>
          </p:cNvSpPr>
          <p:nvPr/>
        </p:nvSpPr>
        <p:spPr bwMode="auto">
          <a:xfrm>
            <a:off x="0" y="0"/>
            <a:ext cx="250825" cy="6858000"/>
          </a:xfrm>
          <a:prstGeom prst="rect">
            <a:avLst/>
          </a:prstGeom>
          <a:solidFill>
            <a:schemeClr val="tx1"/>
          </a:solidFill>
          <a:ln w="9525">
            <a:solidFill>
              <a:schemeClr val="tx1"/>
            </a:solidFill>
            <a:miter lim="800000"/>
            <a:headEnd/>
            <a:tailEnd/>
          </a:ln>
        </p:spPr>
        <p:txBody>
          <a:bodyPr wrap="none" anchor="ctr"/>
          <a:lstStyle/>
          <a:p>
            <a:endParaRPr lang="pt-BR"/>
          </a:p>
        </p:txBody>
      </p:sp>
      <p:sp>
        <p:nvSpPr>
          <p:cNvPr id="7178" name="Rectangle 10"/>
          <p:cNvSpPr>
            <a:spLocks noChangeArrowheads="1"/>
          </p:cNvSpPr>
          <p:nvPr/>
        </p:nvSpPr>
        <p:spPr bwMode="auto">
          <a:xfrm>
            <a:off x="8893175" y="0"/>
            <a:ext cx="250825" cy="6858000"/>
          </a:xfrm>
          <a:prstGeom prst="rect">
            <a:avLst/>
          </a:prstGeom>
          <a:solidFill>
            <a:schemeClr val="tx1"/>
          </a:solidFill>
          <a:ln w="9525">
            <a:solidFill>
              <a:schemeClr val="tx1"/>
            </a:solidFill>
            <a:miter lim="800000"/>
            <a:headEnd/>
            <a:tailEnd/>
          </a:ln>
        </p:spPr>
        <p:txBody>
          <a:bodyPr wrap="none" anchor="ctr"/>
          <a:lstStyle/>
          <a:p>
            <a:endParaRPr lang="pt-BR"/>
          </a:p>
        </p:txBody>
      </p:sp>
      <p:sp>
        <p:nvSpPr>
          <p:cNvPr id="7179" name="Rectangle 11"/>
          <p:cNvSpPr>
            <a:spLocks noChangeArrowheads="1"/>
          </p:cNvSpPr>
          <p:nvPr/>
        </p:nvSpPr>
        <p:spPr bwMode="auto">
          <a:xfrm>
            <a:off x="34925" y="6597650"/>
            <a:ext cx="9144000" cy="260350"/>
          </a:xfrm>
          <a:prstGeom prst="rect">
            <a:avLst/>
          </a:prstGeom>
          <a:solidFill>
            <a:srgbClr val="FFE389"/>
          </a:solidFill>
          <a:ln w="9525">
            <a:solidFill>
              <a:schemeClr val="tx1"/>
            </a:solidFill>
            <a:miter lim="800000"/>
            <a:headEnd/>
            <a:tailEnd/>
          </a:ln>
        </p:spPr>
        <p:txBody>
          <a:bodyPr wrap="none" anchor="ctr"/>
          <a:lstStyle/>
          <a:p>
            <a:pPr algn="ctr" eaLnBrk="1" hangingPunct="1"/>
            <a:endParaRPr lang="pt-BR">
              <a:latin typeface="Arial" charset="0"/>
            </a:endParaRPr>
          </a:p>
        </p:txBody>
      </p:sp>
      <p:sp>
        <p:nvSpPr>
          <p:cNvPr id="7180" name="Text Box 12"/>
          <p:cNvSpPr txBox="1">
            <a:spLocks noChangeArrowheads="1"/>
          </p:cNvSpPr>
          <p:nvPr/>
        </p:nvSpPr>
        <p:spPr bwMode="auto">
          <a:xfrm>
            <a:off x="354013" y="6567488"/>
            <a:ext cx="8755062"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r>
              <a:rPr lang="pt-BR" sz="1400">
                <a:latin typeface="Book Antiqua" pitchFamily="18" charset="0"/>
              </a:rPr>
              <a:t>Rua dos Guajajaras, 1944, Barro Preto, Belo Horizonte-MG - (31) 2112.4114 – www.direitodefamilia.adv.br</a:t>
            </a:r>
          </a:p>
        </p:txBody>
      </p:sp>
      <p:pic>
        <p:nvPicPr>
          <p:cNvPr id="7181" name="Imagem 14" descr="JF Gontijo - logo.jpg"/>
          <p:cNvPicPr>
            <a:picLocks noChangeAspect="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2339975" y="44450"/>
            <a:ext cx="4446588" cy="1368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7182" name="Conector reto 16"/>
          <p:cNvCxnSpPr>
            <a:cxnSpLocks noChangeShapeType="1"/>
          </p:cNvCxnSpPr>
          <p:nvPr/>
        </p:nvCxnSpPr>
        <p:spPr bwMode="auto">
          <a:xfrm>
            <a:off x="250825" y="1412875"/>
            <a:ext cx="8713788" cy="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Tree>
  </p:cSld>
  <p:clrMap bg1="lt1" tx1="dk1" bg2="lt2" tx2="dk2" accent1="accent1" accent2="accent2" accent3="accent3" accent4="accent4" accent5="accent5" accent6="accent6" hlink="hlink" folHlink="folHlink"/>
  <p:sldLayoutIdLst>
    <p:sldLayoutId id="2147483835" r:id="rId1"/>
    <p:sldLayoutId id="2147483836" r:id="rId2"/>
    <p:sldLayoutId id="2147483837" r:id="rId3"/>
    <p:sldLayoutId id="2147483838" r:id="rId4"/>
    <p:sldLayoutId id="2147483839" r:id="rId5"/>
    <p:sldLayoutId id="2147483840" r:id="rId6"/>
    <p:sldLayoutId id="2147483841" r:id="rId7"/>
    <p:sldLayoutId id="2147483842" r:id="rId8"/>
    <p:sldLayoutId id="2147483843" r:id="rId9"/>
    <p:sldLayoutId id="2147483844" r:id="rId10"/>
    <p:sldLayoutId id="2147483845" r:id="rId11"/>
    <p:sldLayoutId id="2147483846" r:id="rId12"/>
  </p:sldLayoutIdLst>
  <p:hf hdr="0" ftr="0" dt="0"/>
  <p:txStyles>
    <p:titleStyle>
      <a:lvl1pPr algn="ctr" rtl="0" eaLnBrk="0" fontAlgn="base" hangingPunct="0">
        <a:lnSpc>
          <a:spcPts val="1900"/>
        </a:lnSpc>
        <a:spcBef>
          <a:spcPts val="1800"/>
        </a:spcBef>
        <a:spcAft>
          <a:spcPct val="0"/>
        </a:spcAft>
        <a:defRPr sz="1400">
          <a:solidFill>
            <a:schemeClr val="tx2"/>
          </a:solidFill>
          <a:latin typeface="Book Antiqua" pitchFamily="18" charset="0"/>
          <a:ea typeface="+mj-ea"/>
          <a:cs typeface="+mj-cs"/>
        </a:defRPr>
      </a:lvl1pPr>
      <a:lvl2pPr algn="ctr" rtl="0" eaLnBrk="0" fontAlgn="base" hangingPunct="0">
        <a:lnSpc>
          <a:spcPts val="1900"/>
        </a:lnSpc>
        <a:spcBef>
          <a:spcPts val="1800"/>
        </a:spcBef>
        <a:spcAft>
          <a:spcPct val="0"/>
        </a:spcAft>
        <a:defRPr sz="1400">
          <a:solidFill>
            <a:schemeClr val="tx2"/>
          </a:solidFill>
          <a:latin typeface="Book Antiqua" pitchFamily="18" charset="0"/>
        </a:defRPr>
      </a:lvl2pPr>
      <a:lvl3pPr algn="ctr" rtl="0" eaLnBrk="0" fontAlgn="base" hangingPunct="0">
        <a:lnSpc>
          <a:spcPts val="1900"/>
        </a:lnSpc>
        <a:spcBef>
          <a:spcPts val="1800"/>
        </a:spcBef>
        <a:spcAft>
          <a:spcPct val="0"/>
        </a:spcAft>
        <a:defRPr sz="1400">
          <a:solidFill>
            <a:schemeClr val="tx2"/>
          </a:solidFill>
          <a:latin typeface="Book Antiqua" pitchFamily="18" charset="0"/>
        </a:defRPr>
      </a:lvl3pPr>
      <a:lvl4pPr algn="ctr" rtl="0" eaLnBrk="0" fontAlgn="base" hangingPunct="0">
        <a:lnSpc>
          <a:spcPts val="1900"/>
        </a:lnSpc>
        <a:spcBef>
          <a:spcPts val="1800"/>
        </a:spcBef>
        <a:spcAft>
          <a:spcPct val="0"/>
        </a:spcAft>
        <a:defRPr sz="1400">
          <a:solidFill>
            <a:schemeClr val="tx2"/>
          </a:solidFill>
          <a:latin typeface="Book Antiqua" pitchFamily="18" charset="0"/>
        </a:defRPr>
      </a:lvl4pPr>
      <a:lvl5pPr algn="ctr" rtl="0" eaLnBrk="0" fontAlgn="base" hangingPunct="0">
        <a:lnSpc>
          <a:spcPts val="1900"/>
        </a:lnSpc>
        <a:spcBef>
          <a:spcPts val="1800"/>
        </a:spcBef>
        <a:spcAft>
          <a:spcPct val="0"/>
        </a:spcAft>
        <a:defRPr sz="1400">
          <a:solidFill>
            <a:schemeClr val="tx2"/>
          </a:solidFill>
          <a:latin typeface="Book Antiqua" pitchFamily="18"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bwMode="auto">
          <a:xfrm>
            <a:off x="2268538" y="3357563"/>
            <a:ext cx="4498975" cy="1417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pt-BR" smtClean="0"/>
              <a:t>Rua dos Guajajaras, n. 1944, Barro Preto</a:t>
            </a:r>
            <a:br>
              <a:rPr lang="pt-BR" smtClean="0"/>
            </a:br>
            <a:r>
              <a:rPr lang="pt-BR" smtClean="0"/>
              <a:t>30180-101 - Belo Horizonte / MG</a:t>
            </a:r>
            <a:br>
              <a:rPr lang="pt-BR" smtClean="0"/>
            </a:br>
            <a:r>
              <a:rPr lang="pt-BR" smtClean="0"/>
              <a:t>Tel.: (31) 2112.4114 – Fax (31) 2112.4108 </a:t>
            </a:r>
            <a:br>
              <a:rPr lang="pt-BR" smtClean="0"/>
            </a:br>
            <a:r>
              <a:rPr lang="pt-BR" smtClean="0"/>
              <a:t>www.direitodefamilia.adv.br</a:t>
            </a:r>
          </a:p>
        </p:txBody>
      </p:sp>
      <p:sp>
        <p:nvSpPr>
          <p:cNvPr id="8195"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p>
        </p:txBody>
      </p:sp>
      <p:sp>
        <p:nvSpPr>
          <p:cNvPr id="7172"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atin typeface="+mn-lt"/>
              </a:defRPr>
            </a:lvl1pPr>
          </a:lstStyle>
          <a:p>
            <a:pPr>
              <a:defRPr/>
            </a:pPr>
            <a:endParaRPr lang="pt-BR"/>
          </a:p>
        </p:txBody>
      </p:sp>
      <p:sp>
        <p:nvSpPr>
          <p:cNvPr id="7173"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atin typeface="+mn-lt"/>
              </a:defRPr>
            </a:lvl1pPr>
          </a:lstStyle>
          <a:p>
            <a:pPr>
              <a:defRPr/>
            </a:pPr>
            <a:endParaRPr lang="pt-BR"/>
          </a:p>
        </p:txBody>
      </p:sp>
      <p:sp>
        <p:nvSpPr>
          <p:cNvPr id="7174"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atin typeface="+mn-lt"/>
              </a:defRPr>
            </a:lvl1pPr>
          </a:lstStyle>
          <a:p>
            <a:pPr>
              <a:defRPr/>
            </a:pPr>
            <a:fld id="{59BBD2AB-4B6B-4CBC-998E-1B49A37FBBDC}" type="slidenum">
              <a:rPr lang="pt-BR"/>
              <a:pPr>
                <a:defRPr/>
              </a:pPr>
              <a:t>‹nº›</a:t>
            </a:fld>
            <a:endParaRPr lang="pt-BR"/>
          </a:p>
        </p:txBody>
      </p:sp>
      <p:sp>
        <p:nvSpPr>
          <p:cNvPr id="8199" name="Rectangle 7"/>
          <p:cNvSpPr>
            <a:spLocks noChangeArrowheads="1"/>
          </p:cNvSpPr>
          <p:nvPr/>
        </p:nvSpPr>
        <p:spPr bwMode="auto">
          <a:xfrm>
            <a:off x="685800" y="2130425"/>
            <a:ext cx="7772400" cy="147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eaLnBrk="1" hangingPunct="1"/>
            <a:endParaRPr lang="pt-BR" sz="4400">
              <a:solidFill>
                <a:schemeClr val="tx2"/>
              </a:solidFill>
              <a:latin typeface="Arial" charset="0"/>
            </a:endParaRPr>
          </a:p>
        </p:txBody>
      </p:sp>
      <p:sp>
        <p:nvSpPr>
          <p:cNvPr id="8200" name="Rectangle 8"/>
          <p:cNvSpPr>
            <a:spLocks noChangeArrowheads="1"/>
          </p:cNvSpPr>
          <p:nvPr/>
        </p:nvSpPr>
        <p:spPr bwMode="auto">
          <a:xfrm>
            <a:off x="1371600" y="3886200"/>
            <a:ext cx="6400800" cy="175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eaLnBrk="1" hangingPunct="1">
              <a:spcBef>
                <a:spcPct val="20000"/>
              </a:spcBef>
            </a:pPr>
            <a:endParaRPr lang="pt-BR" sz="3200">
              <a:latin typeface="Arial" charset="0"/>
            </a:endParaRPr>
          </a:p>
        </p:txBody>
      </p:sp>
      <p:sp>
        <p:nvSpPr>
          <p:cNvPr id="8201" name="Rectangle 9"/>
          <p:cNvSpPr>
            <a:spLocks noChangeArrowheads="1"/>
          </p:cNvSpPr>
          <p:nvPr/>
        </p:nvSpPr>
        <p:spPr bwMode="auto">
          <a:xfrm>
            <a:off x="0" y="0"/>
            <a:ext cx="250825" cy="6858000"/>
          </a:xfrm>
          <a:prstGeom prst="rect">
            <a:avLst/>
          </a:prstGeom>
          <a:solidFill>
            <a:schemeClr val="tx1"/>
          </a:solidFill>
          <a:ln w="9525">
            <a:solidFill>
              <a:schemeClr val="tx1"/>
            </a:solidFill>
            <a:miter lim="800000"/>
            <a:headEnd/>
            <a:tailEnd/>
          </a:ln>
        </p:spPr>
        <p:txBody>
          <a:bodyPr wrap="none" anchor="ctr"/>
          <a:lstStyle/>
          <a:p>
            <a:endParaRPr lang="pt-BR"/>
          </a:p>
        </p:txBody>
      </p:sp>
      <p:sp>
        <p:nvSpPr>
          <p:cNvPr id="8202" name="Rectangle 10"/>
          <p:cNvSpPr>
            <a:spLocks noChangeArrowheads="1"/>
          </p:cNvSpPr>
          <p:nvPr/>
        </p:nvSpPr>
        <p:spPr bwMode="auto">
          <a:xfrm>
            <a:off x="8893175" y="0"/>
            <a:ext cx="250825" cy="6858000"/>
          </a:xfrm>
          <a:prstGeom prst="rect">
            <a:avLst/>
          </a:prstGeom>
          <a:solidFill>
            <a:schemeClr val="tx1"/>
          </a:solidFill>
          <a:ln w="9525">
            <a:solidFill>
              <a:schemeClr val="tx1"/>
            </a:solidFill>
            <a:miter lim="800000"/>
            <a:headEnd/>
            <a:tailEnd/>
          </a:ln>
        </p:spPr>
        <p:txBody>
          <a:bodyPr wrap="none" anchor="ctr"/>
          <a:lstStyle/>
          <a:p>
            <a:endParaRPr lang="pt-BR"/>
          </a:p>
        </p:txBody>
      </p:sp>
      <p:sp>
        <p:nvSpPr>
          <p:cNvPr id="8203" name="Rectangle 11"/>
          <p:cNvSpPr>
            <a:spLocks noChangeArrowheads="1"/>
          </p:cNvSpPr>
          <p:nvPr/>
        </p:nvSpPr>
        <p:spPr bwMode="auto">
          <a:xfrm>
            <a:off x="34925" y="6597650"/>
            <a:ext cx="9144000" cy="260350"/>
          </a:xfrm>
          <a:prstGeom prst="rect">
            <a:avLst/>
          </a:prstGeom>
          <a:solidFill>
            <a:srgbClr val="FFE389"/>
          </a:solidFill>
          <a:ln w="9525">
            <a:solidFill>
              <a:schemeClr val="tx1"/>
            </a:solidFill>
            <a:miter lim="800000"/>
            <a:headEnd/>
            <a:tailEnd/>
          </a:ln>
        </p:spPr>
        <p:txBody>
          <a:bodyPr wrap="none" anchor="ctr"/>
          <a:lstStyle/>
          <a:p>
            <a:pPr algn="ctr" eaLnBrk="1" hangingPunct="1"/>
            <a:endParaRPr lang="pt-BR">
              <a:latin typeface="Arial" charset="0"/>
            </a:endParaRPr>
          </a:p>
        </p:txBody>
      </p:sp>
      <p:sp>
        <p:nvSpPr>
          <p:cNvPr id="8204" name="Text Box 12"/>
          <p:cNvSpPr txBox="1">
            <a:spLocks noChangeArrowheads="1"/>
          </p:cNvSpPr>
          <p:nvPr/>
        </p:nvSpPr>
        <p:spPr bwMode="auto">
          <a:xfrm>
            <a:off x="354013" y="6567488"/>
            <a:ext cx="8755062"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r>
              <a:rPr lang="pt-BR" sz="1400">
                <a:latin typeface="Book Antiqua" pitchFamily="18" charset="0"/>
              </a:rPr>
              <a:t>Rua dos Guajajaras, 1944, Barro Preto, Belo Horizonte-MG - (31) 2112.4114 – www.direitodefamilia.adv.br</a:t>
            </a:r>
          </a:p>
        </p:txBody>
      </p:sp>
      <p:pic>
        <p:nvPicPr>
          <p:cNvPr id="8205" name="Imagem 14" descr="JF Gontijo - logo.jpg"/>
          <p:cNvPicPr>
            <a:picLocks noChangeAspect="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2339975" y="44450"/>
            <a:ext cx="4446588" cy="1368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8206" name="Conector reto 16"/>
          <p:cNvCxnSpPr>
            <a:cxnSpLocks noChangeShapeType="1"/>
          </p:cNvCxnSpPr>
          <p:nvPr/>
        </p:nvCxnSpPr>
        <p:spPr bwMode="auto">
          <a:xfrm>
            <a:off x="250825" y="1412875"/>
            <a:ext cx="8713788" cy="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Tree>
  </p:cSld>
  <p:clrMap bg1="lt1" tx1="dk1" bg2="lt2" tx2="dk2" accent1="accent1" accent2="accent2" accent3="accent3" accent4="accent4" accent5="accent5" accent6="accent6" hlink="hlink" folHlink="folHlink"/>
  <p:sldLayoutIdLst>
    <p:sldLayoutId id="2147483847" r:id="rId1"/>
    <p:sldLayoutId id="2147483848" r:id="rId2"/>
    <p:sldLayoutId id="2147483849" r:id="rId3"/>
    <p:sldLayoutId id="2147483850" r:id="rId4"/>
    <p:sldLayoutId id="2147483851" r:id="rId5"/>
    <p:sldLayoutId id="2147483852" r:id="rId6"/>
    <p:sldLayoutId id="2147483853" r:id="rId7"/>
    <p:sldLayoutId id="2147483854" r:id="rId8"/>
    <p:sldLayoutId id="2147483855" r:id="rId9"/>
    <p:sldLayoutId id="2147483856" r:id="rId10"/>
    <p:sldLayoutId id="2147483857" r:id="rId11"/>
    <p:sldLayoutId id="2147483858" r:id="rId12"/>
  </p:sldLayoutIdLst>
  <p:hf hdr="0" ftr="0" dt="0"/>
  <p:txStyles>
    <p:titleStyle>
      <a:lvl1pPr algn="ctr" rtl="0" eaLnBrk="0" fontAlgn="base" hangingPunct="0">
        <a:lnSpc>
          <a:spcPts val="1900"/>
        </a:lnSpc>
        <a:spcBef>
          <a:spcPts val="1800"/>
        </a:spcBef>
        <a:spcAft>
          <a:spcPct val="0"/>
        </a:spcAft>
        <a:defRPr sz="1400">
          <a:solidFill>
            <a:schemeClr val="tx2"/>
          </a:solidFill>
          <a:latin typeface="Book Antiqua" pitchFamily="18" charset="0"/>
          <a:ea typeface="+mj-ea"/>
          <a:cs typeface="+mj-cs"/>
        </a:defRPr>
      </a:lvl1pPr>
      <a:lvl2pPr algn="ctr" rtl="0" eaLnBrk="0" fontAlgn="base" hangingPunct="0">
        <a:lnSpc>
          <a:spcPts val="1900"/>
        </a:lnSpc>
        <a:spcBef>
          <a:spcPts val="1800"/>
        </a:spcBef>
        <a:spcAft>
          <a:spcPct val="0"/>
        </a:spcAft>
        <a:defRPr sz="1400">
          <a:solidFill>
            <a:schemeClr val="tx2"/>
          </a:solidFill>
          <a:latin typeface="Book Antiqua" pitchFamily="18" charset="0"/>
        </a:defRPr>
      </a:lvl2pPr>
      <a:lvl3pPr algn="ctr" rtl="0" eaLnBrk="0" fontAlgn="base" hangingPunct="0">
        <a:lnSpc>
          <a:spcPts val="1900"/>
        </a:lnSpc>
        <a:spcBef>
          <a:spcPts val="1800"/>
        </a:spcBef>
        <a:spcAft>
          <a:spcPct val="0"/>
        </a:spcAft>
        <a:defRPr sz="1400">
          <a:solidFill>
            <a:schemeClr val="tx2"/>
          </a:solidFill>
          <a:latin typeface="Book Antiqua" pitchFamily="18" charset="0"/>
        </a:defRPr>
      </a:lvl3pPr>
      <a:lvl4pPr algn="ctr" rtl="0" eaLnBrk="0" fontAlgn="base" hangingPunct="0">
        <a:lnSpc>
          <a:spcPts val="1900"/>
        </a:lnSpc>
        <a:spcBef>
          <a:spcPts val="1800"/>
        </a:spcBef>
        <a:spcAft>
          <a:spcPct val="0"/>
        </a:spcAft>
        <a:defRPr sz="1400">
          <a:solidFill>
            <a:schemeClr val="tx2"/>
          </a:solidFill>
          <a:latin typeface="Book Antiqua" pitchFamily="18" charset="0"/>
        </a:defRPr>
      </a:lvl4pPr>
      <a:lvl5pPr algn="ctr" rtl="0" eaLnBrk="0" fontAlgn="base" hangingPunct="0">
        <a:lnSpc>
          <a:spcPts val="1900"/>
        </a:lnSpc>
        <a:spcBef>
          <a:spcPts val="1800"/>
        </a:spcBef>
        <a:spcAft>
          <a:spcPct val="0"/>
        </a:spcAft>
        <a:defRPr sz="1400">
          <a:solidFill>
            <a:schemeClr val="tx2"/>
          </a:solidFill>
          <a:latin typeface="Book Antiqua" pitchFamily="18"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bwMode="auto">
          <a:xfrm>
            <a:off x="2268538" y="3357563"/>
            <a:ext cx="4498975" cy="1417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pt-BR" smtClean="0"/>
              <a:t>Rua dos Guajajaras, n. 1944, Barro Preto</a:t>
            </a:r>
            <a:br>
              <a:rPr lang="pt-BR" smtClean="0"/>
            </a:br>
            <a:r>
              <a:rPr lang="pt-BR" smtClean="0"/>
              <a:t>30180-101 - Belo Horizonte / MG</a:t>
            </a:r>
            <a:br>
              <a:rPr lang="pt-BR" smtClean="0"/>
            </a:br>
            <a:r>
              <a:rPr lang="pt-BR" smtClean="0"/>
              <a:t>Tel.: (31) 2112.4114 – Fax (31) 2112.4108 </a:t>
            </a:r>
            <a:br>
              <a:rPr lang="pt-BR" smtClean="0"/>
            </a:br>
            <a:r>
              <a:rPr lang="pt-BR" smtClean="0"/>
              <a:t>www.direitodefamilia.adv.br</a:t>
            </a:r>
          </a:p>
        </p:txBody>
      </p:sp>
      <p:sp>
        <p:nvSpPr>
          <p:cNvPr id="9219"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p>
        </p:txBody>
      </p:sp>
      <p:sp>
        <p:nvSpPr>
          <p:cNvPr id="7172"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atin typeface="+mn-lt"/>
              </a:defRPr>
            </a:lvl1pPr>
          </a:lstStyle>
          <a:p>
            <a:pPr>
              <a:defRPr/>
            </a:pPr>
            <a:endParaRPr lang="pt-BR"/>
          </a:p>
        </p:txBody>
      </p:sp>
      <p:sp>
        <p:nvSpPr>
          <p:cNvPr id="7173"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atin typeface="+mn-lt"/>
              </a:defRPr>
            </a:lvl1pPr>
          </a:lstStyle>
          <a:p>
            <a:pPr>
              <a:defRPr/>
            </a:pPr>
            <a:endParaRPr lang="pt-BR"/>
          </a:p>
        </p:txBody>
      </p:sp>
      <p:sp>
        <p:nvSpPr>
          <p:cNvPr id="7174"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atin typeface="+mn-lt"/>
              </a:defRPr>
            </a:lvl1pPr>
          </a:lstStyle>
          <a:p>
            <a:pPr>
              <a:defRPr/>
            </a:pPr>
            <a:fld id="{4346DB30-20D0-4DD0-89DD-F764384DE082}" type="slidenum">
              <a:rPr lang="pt-BR"/>
              <a:pPr>
                <a:defRPr/>
              </a:pPr>
              <a:t>‹nº›</a:t>
            </a:fld>
            <a:endParaRPr lang="pt-BR"/>
          </a:p>
        </p:txBody>
      </p:sp>
      <p:sp>
        <p:nvSpPr>
          <p:cNvPr id="9223" name="Rectangle 7"/>
          <p:cNvSpPr>
            <a:spLocks noChangeArrowheads="1"/>
          </p:cNvSpPr>
          <p:nvPr/>
        </p:nvSpPr>
        <p:spPr bwMode="auto">
          <a:xfrm>
            <a:off x="685800" y="2130425"/>
            <a:ext cx="7772400" cy="147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eaLnBrk="1" hangingPunct="1"/>
            <a:endParaRPr lang="pt-BR" sz="4400">
              <a:solidFill>
                <a:schemeClr val="tx2"/>
              </a:solidFill>
              <a:latin typeface="Arial" charset="0"/>
            </a:endParaRPr>
          </a:p>
        </p:txBody>
      </p:sp>
      <p:sp>
        <p:nvSpPr>
          <p:cNvPr id="9224" name="Rectangle 8"/>
          <p:cNvSpPr>
            <a:spLocks noChangeArrowheads="1"/>
          </p:cNvSpPr>
          <p:nvPr/>
        </p:nvSpPr>
        <p:spPr bwMode="auto">
          <a:xfrm>
            <a:off x="1371600" y="3886200"/>
            <a:ext cx="6400800" cy="175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eaLnBrk="1" hangingPunct="1">
              <a:spcBef>
                <a:spcPct val="20000"/>
              </a:spcBef>
            </a:pPr>
            <a:endParaRPr lang="pt-BR" sz="3200">
              <a:latin typeface="Arial" charset="0"/>
            </a:endParaRPr>
          </a:p>
        </p:txBody>
      </p:sp>
      <p:sp>
        <p:nvSpPr>
          <p:cNvPr id="9225" name="Rectangle 9"/>
          <p:cNvSpPr>
            <a:spLocks noChangeArrowheads="1"/>
          </p:cNvSpPr>
          <p:nvPr/>
        </p:nvSpPr>
        <p:spPr bwMode="auto">
          <a:xfrm>
            <a:off x="0" y="0"/>
            <a:ext cx="250825" cy="6858000"/>
          </a:xfrm>
          <a:prstGeom prst="rect">
            <a:avLst/>
          </a:prstGeom>
          <a:solidFill>
            <a:schemeClr val="tx1"/>
          </a:solidFill>
          <a:ln w="9525">
            <a:solidFill>
              <a:schemeClr val="tx1"/>
            </a:solidFill>
            <a:miter lim="800000"/>
            <a:headEnd/>
            <a:tailEnd/>
          </a:ln>
        </p:spPr>
        <p:txBody>
          <a:bodyPr wrap="none" anchor="ctr"/>
          <a:lstStyle/>
          <a:p>
            <a:endParaRPr lang="pt-BR"/>
          </a:p>
        </p:txBody>
      </p:sp>
      <p:sp>
        <p:nvSpPr>
          <p:cNvPr id="9226" name="Rectangle 10"/>
          <p:cNvSpPr>
            <a:spLocks noChangeArrowheads="1"/>
          </p:cNvSpPr>
          <p:nvPr/>
        </p:nvSpPr>
        <p:spPr bwMode="auto">
          <a:xfrm>
            <a:off x="8893175" y="0"/>
            <a:ext cx="250825" cy="6858000"/>
          </a:xfrm>
          <a:prstGeom prst="rect">
            <a:avLst/>
          </a:prstGeom>
          <a:solidFill>
            <a:schemeClr val="tx1"/>
          </a:solidFill>
          <a:ln w="9525">
            <a:solidFill>
              <a:schemeClr val="tx1"/>
            </a:solidFill>
            <a:miter lim="800000"/>
            <a:headEnd/>
            <a:tailEnd/>
          </a:ln>
        </p:spPr>
        <p:txBody>
          <a:bodyPr wrap="none" anchor="ctr"/>
          <a:lstStyle/>
          <a:p>
            <a:endParaRPr lang="pt-BR"/>
          </a:p>
        </p:txBody>
      </p:sp>
      <p:sp>
        <p:nvSpPr>
          <p:cNvPr id="9227" name="Rectangle 11"/>
          <p:cNvSpPr>
            <a:spLocks noChangeArrowheads="1"/>
          </p:cNvSpPr>
          <p:nvPr/>
        </p:nvSpPr>
        <p:spPr bwMode="auto">
          <a:xfrm>
            <a:off x="34925" y="6597650"/>
            <a:ext cx="9144000" cy="260350"/>
          </a:xfrm>
          <a:prstGeom prst="rect">
            <a:avLst/>
          </a:prstGeom>
          <a:solidFill>
            <a:srgbClr val="FFE389"/>
          </a:solidFill>
          <a:ln w="9525">
            <a:solidFill>
              <a:schemeClr val="tx1"/>
            </a:solidFill>
            <a:miter lim="800000"/>
            <a:headEnd/>
            <a:tailEnd/>
          </a:ln>
        </p:spPr>
        <p:txBody>
          <a:bodyPr wrap="none" anchor="ctr"/>
          <a:lstStyle/>
          <a:p>
            <a:pPr algn="ctr" eaLnBrk="1" hangingPunct="1"/>
            <a:endParaRPr lang="pt-BR">
              <a:latin typeface="Arial" charset="0"/>
            </a:endParaRPr>
          </a:p>
        </p:txBody>
      </p:sp>
      <p:sp>
        <p:nvSpPr>
          <p:cNvPr id="9228" name="Text Box 12"/>
          <p:cNvSpPr txBox="1">
            <a:spLocks noChangeArrowheads="1"/>
          </p:cNvSpPr>
          <p:nvPr/>
        </p:nvSpPr>
        <p:spPr bwMode="auto">
          <a:xfrm>
            <a:off x="354013" y="6567488"/>
            <a:ext cx="8755062"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r>
              <a:rPr lang="pt-BR" sz="1400">
                <a:latin typeface="Book Antiqua" pitchFamily="18" charset="0"/>
              </a:rPr>
              <a:t>Rua dos Guajajaras, 1944, Barro Preto, Belo Horizonte-MG - (31) 2112.4114 – www.direitodefamilia.adv.br</a:t>
            </a:r>
          </a:p>
        </p:txBody>
      </p:sp>
      <p:pic>
        <p:nvPicPr>
          <p:cNvPr id="9229" name="Imagem 14" descr="JF Gontijo - logo.jpg"/>
          <p:cNvPicPr>
            <a:picLocks noChangeAspect="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2339975" y="44450"/>
            <a:ext cx="4446588" cy="1368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9230" name="Conector reto 16"/>
          <p:cNvCxnSpPr>
            <a:cxnSpLocks noChangeShapeType="1"/>
          </p:cNvCxnSpPr>
          <p:nvPr/>
        </p:nvCxnSpPr>
        <p:spPr bwMode="auto">
          <a:xfrm>
            <a:off x="250825" y="1412875"/>
            <a:ext cx="8713788" cy="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Tree>
  </p:cSld>
  <p:clrMap bg1="lt1" tx1="dk1" bg2="lt2" tx2="dk2" accent1="accent1" accent2="accent2" accent3="accent3" accent4="accent4" accent5="accent5" accent6="accent6" hlink="hlink" folHlink="folHlink"/>
  <p:sldLayoutIdLst>
    <p:sldLayoutId id="2147483859" r:id="rId1"/>
    <p:sldLayoutId id="2147483860" r:id="rId2"/>
    <p:sldLayoutId id="2147483861" r:id="rId3"/>
    <p:sldLayoutId id="2147483862" r:id="rId4"/>
    <p:sldLayoutId id="2147483863" r:id="rId5"/>
    <p:sldLayoutId id="2147483864" r:id="rId6"/>
    <p:sldLayoutId id="2147483865" r:id="rId7"/>
    <p:sldLayoutId id="2147483866" r:id="rId8"/>
    <p:sldLayoutId id="2147483867" r:id="rId9"/>
    <p:sldLayoutId id="2147483868" r:id="rId10"/>
    <p:sldLayoutId id="2147483869" r:id="rId11"/>
    <p:sldLayoutId id="2147483870" r:id="rId12"/>
  </p:sldLayoutIdLst>
  <p:hf hdr="0" ftr="0" dt="0"/>
  <p:txStyles>
    <p:titleStyle>
      <a:lvl1pPr algn="ctr" rtl="0" eaLnBrk="0" fontAlgn="base" hangingPunct="0">
        <a:lnSpc>
          <a:spcPts val="1900"/>
        </a:lnSpc>
        <a:spcBef>
          <a:spcPts val="1800"/>
        </a:spcBef>
        <a:spcAft>
          <a:spcPct val="0"/>
        </a:spcAft>
        <a:defRPr sz="1400">
          <a:solidFill>
            <a:schemeClr val="tx2"/>
          </a:solidFill>
          <a:latin typeface="Book Antiqua" pitchFamily="18" charset="0"/>
          <a:ea typeface="+mj-ea"/>
          <a:cs typeface="+mj-cs"/>
        </a:defRPr>
      </a:lvl1pPr>
      <a:lvl2pPr algn="ctr" rtl="0" eaLnBrk="0" fontAlgn="base" hangingPunct="0">
        <a:lnSpc>
          <a:spcPts val="1900"/>
        </a:lnSpc>
        <a:spcBef>
          <a:spcPts val="1800"/>
        </a:spcBef>
        <a:spcAft>
          <a:spcPct val="0"/>
        </a:spcAft>
        <a:defRPr sz="1400">
          <a:solidFill>
            <a:schemeClr val="tx2"/>
          </a:solidFill>
          <a:latin typeface="Book Antiqua" pitchFamily="18" charset="0"/>
        </a:defRPr>
      </a:lvl2pPr>
      <a:lvl3pPr algn="ctr" rtl="0" eaLnBrk="0" fontAlgn="base" hangingPunct="0">
        <a:lnSpc>
          <a:spcPts val="1900"/>
        </a:lnSpc>
        <a:spcBef>
          <a:spcPts val="1800"/>
        </a:spcBef>
        <a:spcAft>
          <a:spcPct val="0"/>
        </a:spcAft>
        <a:defRPr sz="1400">
          <a:solidFill>
            <a:schemeClr val="tx2"/>
          </a:solidFill>
          <a:latin typeface="Book Antiqua" pitchFamily="18" charset="0"/>
        </a:defRPr>
      </a:lvl3pPr>
      <a:lvl4pPr algn="ctr" rtl="0" eaLnBrk="0" fontAlgn="base" hangingPunct="0">
        <a:lnSpc>
          <a:spcPts val="1900"/>
        </a:lnSpc>
        <a:spcBef>
          <a:spcPts val="1800"/>
        </a:spcBef>
        <a:spcAft>
          <a:spcPct val="0"/>
        </a:spcAft>
        <a:defRPr sz="1400">
          <a:solidFill>
            <a:schemeClr val="tx2"/>
          </a:solidFill>
          <a:latin typeface="Book Antiqua" pitchFamily="18" charset="0"/>
        </a:defRPr>
      </a:lvl4pPr>
      <a:lvl5pPr algn="ctr" rtl="0" eaLnBrk="0" fontAlgn="base" hangingPunct="0">
        <a:lnSpc>
          <a:spcPts val="1900"/>
        </a:lnSpc>
        <a:spcBef>
          <a:spcPts val="1800"/>
        </a:spcBef>
        <a:spcAft>
          <a:spcPct val="0"/>
        </a:spcAft>
        <a:defRPr sz="1400">
          <a:solidFill>
            <a:schemeClr val="tx2"/>
          </a:solidFill>
          <a:latin typeface="Book Antiqua" pitchFamily="18"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Text Box 12"/>
          <p:cNvSpPr txBox="1">
            <a:spLocks noChangeArrowheads="1"/>
          </p:cNvSpPr>
          <p:nvPr/>
        </p:nvSpPr>
        <p:spPr bwMode="auto">
          <a:xfrm>
            <a:off x="1475656" y="3025303"/>
            <a:ext cx="6755375"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eaLnBrk="1" hangingPunct="1"/>
            <a:r>
              <a:rPr lang="pt-BR" sz="2400" b="1" dirty="0" smtClean="0">
                <a:latin typeface="Book Antiqua" pitchFamily="18" charset="0"/>
              </a:rPr>
              <a:t>DISSOLUÇÃO DA SOCIEDADE CONJUGAL</a:t>
            </a:r>
          </a:p>
          <a:p>
            <a:pPr algn="ctr" eaLnBrk="1" hangingPunct="1"/>
            <a:endParaRPr lang="pt-BR" sz="2400" b="1" dirty="0">
              <a:latin typeface="Book Antiqua" pitchFamily="18" charset="0"/>
            </a:endParaRPr>
          </a:p>
          <a:p>
            <a:pPr algn="ctr" eaLnBrk="1" hangingPunct="1"/>
            <a:r>
              <a:rPr lang="pt-BR" sz="2400" b="1" dirty="0" smtClean="0">
                <a:latin typeface="Book Antiqua" pitchFamily="18" charset="0"/>
              </a:rPr>
              <a:t>E SEUS REFLEXOS</a:t>
            </a:r>
            <a:endParaRPr lang="pt-BR" sz="2400" b="1" dirty="0">
              <a:latin typeface="Book Antiqua" pitchFamily="18" charset="0"/>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2" fill="hold" nodeType="clickEffect">
                                  <p:stCondLst>
                                    <p:cond delay="0"/>
                                  </p:stCondLst>
                                  <p:childTnLst>
                                    <p:set>
                                      <p:cBhvr>
                                        <p:cTn id="6" dur="1" fill="hold">
                                          <p:stCondLst>
                                            <p:cond delay="0"/>
                                          </p:stCondLst>
                                        </p:cTn>
                                        <p:tgtEl>
                                          <p:spTgt spid="2051">
                                            <p:txEl>
                                              <p:pRg st="0" end="0"/>
                                            </p:txEl>
                                          </p:spTgt>
                                        </p:tgtEl>
                                        <p:attrNameLst>
                                          <p:attrName>style.visibility</p:attrName>
                                        </p:attrNameLst>
                                      </p:cBhvr>
                                      <p:to>
                                        <p:strVal val="visible"/>
                                      </p:to>
                                    </p:set>
                                    <p:anim calcmode="lin" valueType="num">
                                      <p:cBhvr additive="base">
                                        <p:cTn id="7" dur="1000" fill="hold"/>
                                        <p:tgtEl>
                                          <p:spTgt spid="2051">
                                            <p:txEl>
                                              <p:pRg st="0" end="0"/>
                                            </p:txEl>
                                          </p:spTgt>
                                        </p:tgtEl>
                                        <p:attrNameLst>
                                          <p:attrName>ppt_x</p:attrName>
                                        </p:attrNameLst>
                                      </p:cBhvr>
                                      <p:tavLst>
                                        <p:tav tm="0">
                                          <p:val>
                                            <p:strVal val="0-#ppt_w/2"/>
                                          </p:val>
                                        </p:tav>
                                        <p:tav tm="100000">
                                          <p:val>
                                            <p:strVal val="#ppt_x"/>
                                          </p:val>
                                        </p:tav>
                                      </p:tavLst>
                                    </p:anim>
                                    <p:anim calcmode="lin" valueType="num">
                                      <p:cBhvr additive="base">
                                        <p:cTn id="8" dur="1000" fill="hold"/>
                                        <p:tgtEl>
                                          <p:spTgt spid="205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2" fill="hold" nodeType="clickEffect">
                                  <p:stCondLst>
                                    <p:cond delay="0"/>
                                  </p:stCondLst>
                                  <p:childTnLst>
                                    <p:set>
                                      <p:cBhvr>
                                        <p:cTn id="12" dur="1" fill="hold">
                                          <p:stCondLst>
                                            <p:cond delay="0"/>
                                          </p:stCondLst>
                                        </p:cTn>
                                        <p:tgtEl>
                                          <p:spTgt spid="2051">
                                            <p:txEl>
                                              <p:pRg st="2" end="2"/>
                                            </p:txEl>
                                          </p:spTgt>
                                        </p:tgtEl>
                                        <p:attrNameLst>
                                          <p:attrName>style.visibility</p:attrName>
                                        </p:attrNameLst>
                                      </p:cBhvr>
                                      <p:to>
                                        <p:strVal val="visible"/>
                                      </p:to>
                                    </p:set>
                                    <p:anim calcmode="lin" valueType="num">
                                      <p:cBhvr additive="base">
                                        <p:cTn id="13" dur="1000" fill="hold"/>
                                        <p:tgtEl>
                                          <p:spTgt spid="2051">
                                            <p:txEl>
                                              <p:pRg st="2" end="2"/>
                                            </p:txEl>
                                          </p:spTgt>
                                        </p:tgtEl>
                                        <p:attrNameLst>
                                          <p:attrName>ppt_x</p:attrName>
                                        </p:attrNameLst>
                                      </p:cBhvr>
                                      <p:tavLst>
                                        <p:tav tm="0">
                                          <p:val>
                                            <p:strVal val="0-#ppt_w/2"/>
                                          </p:val>
                                        </p:tav>
                                        <p:tav tm="100000">
                                          <p:val>
                                            <p:strVal val="#ppt_x"/>
                                          </p:val>
                                        </p:tav>
                                      </p:tavLst>
                                    </p:anim>
                                    <p:anim calcmode="lin" valueType="num">
                                      <p:cBhvr additive="base">
                                        <p:cTn id="14" dur="1000" fill="hold"/>
                                        <p:tgtEl>
                                          <p:spTgt spid="2051">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p:cNvSpPr>
            <a:spLocks noGrp="1"/>
          </p:cNvSpPr>
          <p:nvPr>
            <p:ph sz="half" idx="2"/>
          </p:nvPr>
        </p:nvSpPr>
        <p:spPr>
          <a:xfrm>
            <a:off x="457200" y="1916832"/>
            <a:ext cx="4040188" cy="3951288"/>
          </a:xfrm>
        </p:spPr>
        <p:txBody>
          <a:bodyPr/>
          <a:lstStyle/>
          <a:p>
            <a:pPr algn="ctr">
              <a:buFontTx/>
              <a:buNone/>
              <a:defRPr/>
            </a:pPr>
            <a:r>
              <a:rPr lang="en-US" b="1" u="sng" cap="small" dirty="0" smtClean="0">
                <a:latin typeface="Book Antiqua" pitchFamily="18" charset="0"/>
              </a:rPr>
              <a:t>Art. 226, </a:t>
            </a:r>
            <a:r>
              <a:rPr lang="pt-BR" b="1" u="sng" cap="small" dirty="0" smtClean="0">
                <a:latin typeface="Book Antiqua" pitchFamily="18" charset="0"/>
              </a:rPr>
              <a:t>§ 6º da CF, antes da EC/66</a:t>
            </a:r>
            <a:r>
              <a:rPr lang="pt-BR" u="sng" cap="small" dirty="0" smtClean="0">
                <a:latin typeface="Book Antiqua" pitchFamily="18" charset="0"/>
              </a:rPr>
              <a:t>:</a:t>
            </a:r>
          </a:p>
          <a:p>
            <a:pPr marL="0" indent="0" algn="ctr">
              <a:buFontTx/>
              <a:buNone/>
              <a:defRPr/>
            </a:pPr>
            <a:r>
              <a:rPr lang="pt-BR" dirty="0" smtClean="0">
                <a:latin typeface="Book Antiqua" pitchFamily="18" charset="0"/>
              </a:rPr>
              <a:t>O casamento civil pode ser dissolvido pelo divórcio, após prévia separação judicial por mais de um ano nos casos expressos em lei, ou comprovada separação de fato por mais de dois anos.</a:t>
            </a:r>
          </a:p>
        </p:txBody>
      </p:sp>
      <p:sp>
        <p:nvSpPr>
          <p:cNvPr id="6" name="Espaço Reservado para Conteúdo 5"/>
          <p:cNvSpPr>
            <a:spLocks noGrp="1"/>
          </p:cNvSpPr>
          <p:nvPr>
            <p:ph sz="quarter" idx="4"/>
          </p:nvPr>
        </p:nvSpPr>
        <p:spPr>
          <a:xfrm>
            <a:off x="4645025" y="1916832"/>
            <a:ext cx="4041775" cy="3951288"/>
          </a:xfrm>
        </p:spPr>
        <p:txBody>
          <a:bodyPr/>
          <a:lstStyle/>
          <a:p>
            <a:pPr algn="ctr">
              <a:buFontTx/>
              <a:buNone/>
              <a:defRPr/>
            </a:pPr>
            <a:r>
              <a:rPr lang="en-US" b="1" u="sng" cap="small" dirty="0" smtClean="0">
                <a:latin typeface="Book Antiqua" pitchFamily="18" charset="0"/>
              </a:rPr>
              <a:t>Art. 226, </a:t>
            </a:r>
            <a:r>
              <a:rPr lang="pt-BR" b="1" u="sng" cap="small" dirty="0" smtClean="0">
                <a:latin typeface="Book Antiqua" pitchFamily="18" charset="0"/>
              </a:rPr>
              <a:t>§ 6º da CF após a EC/66</a:t>
            </a:r>
            <a:r>
              <a:rPr lang="pt-BR" u="sng" cap="small" dirty="0" smtClean="0">
                <a:latin typeface="Book Antiqua" pitchFamily="18" charset="0"/>
              </a:rPr>
              <a:t>:</a:t>
            </a:r>
          </a:p>
          <a:p>
            <a:pPr marL="0" algn="ctr">
              <a:buFontTx/>
              <a:buNone/>
              <a:defRPr/>
            </a:pPr>
            <a:r>
              <a:rPr lang="pt-BR" dirty="0" smtClean="0">
                <a:latin typeface="Book Antiqua" pitchFamily="18" charset="0"/>
              </a:rPr>
              <a:t>O casamento civil pode ser dissolvido pelo divórcio.</a:t>
            </a:r>
            <a:endParaRPr lang="pt-BR" dirty="0">
              <a:latin typeface="Book Antiqua" pitchFamily="18" charset="0"/>
            </a:endParaRPr>
          </a:p>
        </p:txBody>
      </p:sp>
      <p:sp>
        <p:nvSpPr>
          <p:cNvPr id="7" name="Espaço Reservado para Número de Slide 6"/>
          <p:cNvSpPr>
            <a:spLocks noGrp="1"/>
          </p:cNvSpPr>
          <p:nvPr>
            <p:ph type="sldNum" sz="quarter" idx="12"/>
          </p:nvPr>
        </p:nvSpPr>
        <p:spPr/>
        <p:txBody>
          <a:bodyPr/>
          <a:lstStyle/>
          <a:p>
            <a:pPr>
              <a:defRPr/>
            </a:pPr>
            <a:fld id="{B9999303-9AA9-4BA9-94D9-AA35C2677A92}" type="slidenum">
              <a:rPr lang="pt-BR" smtClean="0"/>
              <a:pPr>
                <a:defRPr/>
              </a:pPr>
              <a:t>10</a:t>
            </a:fld>
            <a:endParaRPr lang="pt-B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Espaço Reservado para Conteúdo 2"/>
          <p:cNvSpPr>
            <a:spLocks noGrp="1"/>
          </p:cNvSpPr>
          <p:nvPr>
            <p:ph idx="1"/>
          </p:nvPr>
        </p:nvSpPr>
        <p:spPr>
          <a:xfrm>
            <a:off x="348456" y="1844824"/>
            <a:ext cx="8447087" cy="428625"/>
          </a:xfrm>
        </p:spPr>
        <p:txBody>
          <a:bodyPr/>
          <a:lstStyle/>
          <a:p>
            <a:pPr algn="ctr" eaLnBrk="1" hangingPunct="1">
              <a:buFontTx/>
              <a:buNone/>
              <a:defRPr/>
            </a:pPr>
            <a:r>
              <a:rPr lang="pt-BR" sz="2800" cap="small" dirty="0" smtClean="0">
                <a:latin typeface="Book Antiqua" pitchFamily="18" charset="0"/>
              </a:rPr>
              <a:t>E AGORA? QUAIS OS EFEITOS DA EC66?</a:t>
            </a:r>
          </a:p>
          <a:p>
            <a:pPr algn="ctr" eaLnBrk="1" hangingPunct="1">
              <a:buFontTx/>
              <a:buNone/>
              <a:defRPr/>
            </a:pPr>
            <a:endParaRPr lang="en-US" sz="2800" cap="small" dirty="0" smtClean="0">
              <a:latin typeface="Book Antiqua" pitchFamily="18" charset="0"/>
            </a:endParaRPr>
          </a:p>
          <a:p>
            <a:pPr algn="ctr" eaLnBrk="1" hangingPunct="1">
              <a:buFontTx/>
              <a:buNone/>
              <a:defRPr/>
            </a:pPr>
            <a:r>
              <a:rPr lang="en-US" sz="2800" cap="small" dirty="0" err="1" smtClean="0">
                <a:latin typeface="Book Antiqua" pitchFamily="18" charset="0"/>
              </a:rPr>
              <a:t>fim</a:t>
            </a:r>
            <a:r>
              <a:rPr lang="en-US" sz="2800" cap="small" dirty="0" smtClean="0">
                <a:latin typeface="Book Antiqua" pitchFamily="18" charset="0"/>
              </a:rPr>
              <a:t> da culpa?</a:t>
            </a:r>
          </a:p>
          <a:p>
            <a:pPr algn="ctr" eaLnBrk="1" hangingPunct="1">
              <a:buFontTx/>
              <a:buNone/>
              <a:defRPr/>
            </a:pPr>
            <a:endParaRPr lang="en-US" sz="2800" cap="small" dirty="0" smtClean="0">
              <a:latin typeface="Book Antiqua" pitchFamily="18" charset="0"/>
            </a:endParaRPr>
          </a:p>
          <a:p>
            <a:pPr algn="ctr" eaLnBrk="1" hangingPunct="1">
              <a:buFontTx/>
              <a:buNone/>
              <a:defRPr/>
            </a:pPr>
            <a:r>
              <a:rPr lang="en-US" sz="2800" cap="small" dirty="0" err="1" smtClean="0">
                <a:latin typeface="Book Antiqua" pitchFamily="18" charset="0"/>
              </a:rPr>
              <a:t>fim</a:t>
            </a:r>
            <a:r>
              <a:rPr lang="en-US" sz="2800" cap="small" dirty="0" smtClean="0">
                <a:latin typeface="Book Antiqua" pitchFamily="18" charset="0"/>
              </a:rPr>
              <a:t> dos </a:t>
            </a:r>
            <a:r>
              <a:rPr lang="en-US" sz="2800" cap="small" dirty="0" err="1" smtClean="0">
                <a:latin typeface="Book Antiqua" pitchFamily="18" charset="0"/>
              </a:rPr>
              <a:t>prazos</a:t>
            </a:r>
            <a:r>
              <a:rPr lang="en-US" sz="2800" cap="small" dirty="0" smtClean="0">
                <a:latin typeface="Book Antiqua" pitchFamily="18" charset="0"/>
              </a:rPr>
              <a:t>?</a:t>
            </a:r>
          </a:p>
          <a:p>
            <a:pPr algn="ctr" eaLnBrk="1" hangingPunct="1">
              <a:buFontTx/>
              <a:buNone/>
              <a:defRPr/>
            </a:pPr>
            <a:endParaRPr lang="en-US" sz="2800" cap="small" dirty="0" smtClean="0">
              <a:latin typeface="Book Antiqua" pitchFamily="18" charset="0"/>
            </a:endParaRPr>
          </a:p>
          <a:p>
            <a:pPr algn="ctr" eaLnBrk="1" hangingPunct="1">
              <a:buFontTx/>
              <a:buNone/>
              <a:defRPr/>
            </a:pPr>
            <a:r>
              <a:rPr lang="en-US" sz="2800" cap="small" dirty="0" err="1" smtClean="0">
                <a:latin typeface="Book Antiqua" pitchFamily="18" charset="0"/>
              </a:rPr>
              <a:t>fim</a:t>
            </a:r>
            <a:r>
              <a:rPr lang="en-US" sz="2800" cap="small" dirty="0" smtClean="0">
                <a:latin typeface="Book Antiqua" pitchFamily="18" charset="0"/>
              </a:rPr>
              <a:t> da </a:t>
            </a:r>
            <a:r>
              <a:rPr lang="en-US" sz="2800" cap="small" dirty="0" err="1" smtClean="0">
                <a:latin typeface="Book Antiqua" pitchFamily="18" charset="0"/>
              </a:rPr>
              <a:t>separação</a:t>
            </a:r>
            <a:r>
              <a:rPr lang="en-US" sz="2800" cap="small" dirty="0" smtClean="0">
                <a:latin typeface="Book Antiqua" pitchFamily="18" charset="0"/>
              </a:rPr>
              <a:t>?</a:t>
            </a:r>
            <a:endParaRPr lang="pt-BR" sz="2800" dirty="0" smtClean="0">
              <a:latin typeface="Book Antiqua" pitchFamily="18" charset="0"/>
            </a:endParaRPr>
          </a:p>
          <a:p>
            <a:pPr algn="ctr" eaLnBrk="1" hangingPunct="1">
              <a:buFontTx/>
              <a:buNone/>
              <a:defRPr/>
            </a:pPr>
            <a:endParaRPr lang="pt-BR" sz="2400" b="1" dirty="0" smtClean="0"/>
          </a:p>
        </p:txBody>
      </p:sp>
      <p:sp>
        <p:nvSpPr>
          <p:cNvPr id="4" name="Espaço Reservado para Número de Slide 3"/>
          <p:cNvSpPr>
            <a:spLocks noGrp="1"/>
          </p:cNvSpPr>
          <p:nvPr>
            <p:ph type="sldNum" sz="quarter" idx="12"/>
          </p:nvPr>
        </p:nvSpPr>
        <p:spPr/>
        <p:txBody>
          <a:bodyPr/>
          <a:lstStyle/>
          <a:p>
            <a:pPr>
              <a:defRPr/>
            </a:pPr>
            <a:fld id="{48AC6488-027E-428A-9360-20816D25E34B}" type="slidenum">
              <a:rPr lang="pt-BR"/>
              <a:pPr>
                <a:defRPr/>
              </a:pPr>
              <a:t>11</a:t>
            </a:fld>
            <a:endParaRPr lang="pt-BR"/>
          </a:p>
        </p:txBody>
      </p:sp>
      <p:sp>
        <p:nvSpPr>
          <p:cNvPr id="13316" name="Rectangle 24"/>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pPr algn="just"/>
            <a:endParaRPr lang="pt-B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6146">
                                            <p:txEl>
                                              <p:pRg st="0" end="0"/>
                                            </p:txEl>
                                          </p:spTgt>
                                        </p:tgtEl>
                                        <p:attrNameLst>
                                          <p:attrName>style.visibility</p:attrName>
                                        </p:attrNameLst>
                                      </p:cBhvr>
                                      <p:to>
                                        <p:strVal val="visible"/>
                                      </p:to>
                                    </p:set>
                                    <p:animEffect transition="in" filter="diamond(in)">
                                      <p:cBhvr>
                                        <p:cTn id="7" dur="2000"/>
                                        <p:tgtEl>
                                          <p:spTgt spid="614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6146">
                                            <p:txEl>
                                              <p:pRg st="2" end="2"/>
                                            </p:txEl>
                                          </p:spTgt>
                                        </p:tgtEl>
                                        <p:attrNameLst>
                                          <p:attrName>style.visibility</p:attrName>
                                        </p:attrNameLst>
                                      </p:cBhvr>
                                      <p:to>
                                        <p:strVal val="visible"/>
                                      </p:to>
                                    </p:set>
                                    <p:animEffect transition="in" filter="diamond(in)">
                                      <p:cBhvr>
                                        <p:cTn id="12" dur="2000"/>
                                        <p:tgtEl>
                                          <p:spTgt spid="6146">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nodeType="clickEffect">
                                  <p:stCondLst>
                                    <p:cond delay="0"/>
                                  </p:stCondLst>
                                  <p:childTnLst>
                                    <p:set>
                                      <p:cBhvr>
                                        <p:cTn id="16" dur="1" fill="hold">
                                          <p:stCondLst>
                                            <p:cond delay="0"/>
                                          </p:stCondLst>
                                        </p:cTn>
                                        <p:tgtEl>
                                          <p:spTgt spid="6146">
                                            <p:txEl>
                                              <p:pRg st="4" end="4"/>
                                            </p:txEl>
                                          </p:spTgt>
                                        </p:tgtEl>
                                        <p:attrNameLst>
                                          <p:attrName>style.visibility</p:attrName>
                                        </p:attrNameLst>
                                      </p:cBhvr>
                                      <p:to>
                                        <p:strVal val="visible"/>
                                      </p:to>
                                    </p:set>
                                    <p:animEffect transition="in" filter="diamond(in)">
                                      <p:cBhvr>
                                        <p:cTn id="17" dur="2000"/>
                                        <p:tgtEl>
                                          <p:spTgt spid="6146">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nodeType="clickEffect">
                                  <p:stCondLst>
                                    <p:cond delay="0"/>
                                  </p:stCondLst>
                                  <p:childTnLst>
                                    <p:set>
                                      <p:cBhvr>
                                        <p:cTn id="21" dur="1" fill="hold">
                                          <p:stCondLst>
                                            <p:cond delay="0"/>
                                          </p:stCondLst>
                                        </p:cTn>
                                        <p:tgtEl>
                                          <p:spTgt spid="6146">
                                            <p:txEl>
                                              <p:pRg st="6" end="6"/>
                                            </p:txEl>
                                          </p:spTgt>
                                        </p:tgtEl>
                                        <p:attrNameLst>
                                          <p:attrName>style.visibility</p:attrName>
                                        </p:attrNameLst>
                                      </p:cBhvr>
                                      <p:to>
                                        <p:strVal val="visible"/>
                                      </p:to>
                                    </p:set>
                                    <p:animEffect transition="in" filter="diamond(in)">
                                      <p:cBhvr>
                                        <p:cTn id="22" dur="2000"/>
                                        <p:tgtEl>
                                          <p:spTgt spid="6146">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Espaço Reservado para Conteúdo 2"/>
          <p:cNvSpPr>
            <a:spLocks noGrp="1"/>
          </p:cNvSpPr>
          <p:nvPr>
            <p:ph idx="1"/>
          </p:nvPr>
        </p:nvSpPr>
        <p:spPr>
          <a:xfrm>
            <a:off x="323850" y="839788"/>
            <a:ext cx="8447088" cy="428625"/>
          </a:xfrm>
        </p:spPr>
        <p:txBody>
          <a:bodyPr/>
          <a:lstStyle/>
          <a:p>
            <a:pPr algn="ctr" eaLnBrk="1" hangingPunct="1">
              <a:buFontTx/>
              <a:buNone/>
              <a:defRPr/>
            </a:pPr>
            <a:endParaRPr lang="pt-BR" sz="2400" b="1" cap="small" dirty="0" smtClean="0"/>
          </a:p>
          <a:p>
            <a:pPr algn="just" eaLnBrk="1" hangingPunct="1">
              <a:buFontTx/>
              <a:buNone/>
              <a:defRPr/>
            </a:pPr>
            <a:endParaRPr lang="pt-BR" sz="2200" b="1" dirty="0" smtClean="0">
              <a:latin typeface="Book Antiqua" pitchFamily="18" charset="0"/>
            </a:endParaRPr>
          </a:p>
          <a:p>
            <a:pPr algn="just" eaLnBrk="1" hangingPunct="1">
              <a:buFontTx/>
              <a:buNone/>
              <a:defRPr/>
            </a:pPr>
            <a:r>
              <a:rPr lang="pt-BR" sz="1800" b="1" cap="small" dirty="0" smtClean="0">
                <a:latin typeface="Book Antiqua" pitchFamily="18" charset="0"/>
              </a:rPr>
              <a:t>1ª corrente:  </a:t>
            </a:r>
            <a:r>
              <a:rPr lang="pt-BR" sz="2000" b="1" u="sng" cap="small" dirty="0" smtClean="0">
                <a:latin typeface="Book Antiqua" pitchFamily="18" charset="0"/>
              </a:rPr>
              <a:t>abolicionista</a:t>
            </a:r>
          </a:p>
          <a:p>
            <a:pPr algn="just" eaLnBrk="1" hangingPunct="1">
              <a:buFontTx/>
              <a:buNone/>
              <a:defRPr/>
            </a:pPr>
            <a:r>
              <a:rPr lang="pt-BR" sz="2000" b="1" dirty="0" smtClean="0">
                <a:latin typeface="Book Antiqua" pitchFamily="18" charset="0"/>
              </a:rPr>
              <a:t>	</a:t>
            </a:r>
            <a:r>
              <a:rPr lang="pt-BR" sz="1800" dirty="0" smtClean="0">
                <a:latin typeface="Book Antiqua" pitchFamily="18" charset="0"/>
              </a:rPr>
              <a:t>A EC 66 tem eficácia imediata ou plena e absoluta. </a:t>
            </a:r>
            <a:r>
              <a:rPr lang="pt-BR" sz="1800" b="1" dirty="0" smtClean="0">
                <a:latin typeface="Book Antiqua" pitchFamily="18" charset="0"/>
              </a:rPr>
              <a:t>É</a:t>
            </a:r>
            <a:r>
              <a:rPr lang="pt-BR" sz="1800" dirty="0" smtClean="0">
                <a:latin typeface="Book Antiqua" pitchFamily="18" charset="0"/>
              </a:rPr>
              <a:t> auto-aplicável, auto-executável, revogou automaticamente a legislação infraconstitucional, independentemente da elaboração de novas normas legislativas que lhe completem o alcance e o sentido ou lhe determine o conteúdo. </a:t>
            </a:r>
          </a:p>
          <a:p>
            <a:pPr algn="just" eaLnBrk="1" hangingPunct="1">
              <a:buFontTx/>
              <a:buNone/>
              <a:defRPr/>
            </a:pPr>
            <a:r>
              <a:rPr lang="pt-BR" sz="1800" dirty="0" smtClean="0">
                <a:latin typeface="Book Antiqua" pitchFamily="18" charset="0"/>
              </a:rPr>
              <a:t>	(fim dos prazos para o divórcio e extinção da separação)</a:t>
            </a:r>
          </a:p>
          <a:p>
            <a:pPr algn="just" eaLnBrk="1" hangingPunct="1">
              <a:lnSpc>
                <a:spcPts val="0"/>
              </a:lnSpc>
              <a:spcBef>
                <a:spcPts val="1200"/>
              </a:spcBef>
              <a:buFontTx/>
              <a:buNone/>
              <a:defRPr/>
            </a:pPr>
            <a:endParaRPr lang="pt-BR" sz="1800" dirty="0" smtClean="0">
              <a:latin typeface="Book Antiqua" pitchFamily="18" charset="0"/>
            </a:endParaRPr>
          </a:p>
          <a:p>
            <a:pPr algn="just" eaLnBrk="1" hangingPunct="1">
              <a:buFontTx/>
              <a:buNone/>
              <a:defRPr/>
            </a:pPr>
            <a:r>
              <a:rPr lang="pt-BR" sz="1900" b="1" cap="small" dirty="0" smtClean="0">
                <a:latin typeface="Book Antiqua" pitchFamily="18" charset="0"/>
              </a:rPr>
              <a:t>2ª corrente:  </a:t>
            </a:r>
            <a:r>
              <a:rPr lang="pt-BR" sz="2100" b="1" u="sng" cap="small" dirty="0" err="1" smtClean="0">
                <a:latin typeface="Book Antiqua" pitchFamily="18" charset="0"/>
              </a:rPr>
              <a:t>exegética-racionalista</a:t>
            </a:r>
            <a:endParaRPr lang="pt-BR" sz="2100" b="1" u="sng" cap="small" dirty="0" smtClean="0">
              <a:latin typeface="Book Antiqua" pitchFamily="18" charset="0"/>
            </a:endParaRPr>
          </a:p>
          <a:p>
            <a:pPr algn="just" eaLnBrk="1" hangingPunct="1">
              <a:buFontTx/>
              <a:buNone/>
              <a:defRPr/>
            </a:pPr>
            <a:r>
              <a:rPr lang="pt-BR" sz="2000" b="1" dirty="0" smtClean="0">
                <a:latin typeface="Book Antiqua" pitchFamily="18" charset="0"/>
              </a:rPr>
              <a:t>	</a:t>
            </a:r>
            <a:r>
              <a:rPr lang="pt-BR" sz="1800" dirty="0" smtClean="0">
                <a:latin typeface="Book Antiqua" pitchFamily="18" charset="0"/>
              </a:rPr>
              <a:t>A EC 66 tem eficácia mediata ou relativa. Necessita de atuação do legislador infraconstitucional para ter vigência, ou seja, a legislação infraconstitucional manteve-se intacta e a Emenda Constitucional só surtirá efeitos práticos após regulamentados os interesses relativos ao seu conteúdo. A única inovação foi permitir que se realizem mudanças de ordem infraconstitucional.  Norma </a:t>
            </a:r>
            <a:r>
              <a:rPr lang="pt-BR" sz="1800" dirty="0" err="1" smtClean="0">
                <a:latin typeface="Book Antiqua" pitchFamily="18" charset="0"/>
              </a:rPr>
              <a:t>heterotópica</a:t>
            </a:r>
            <a:r>
              <a:rPr lang="pt-BR" sz="1800" dirty="0" smtClean="0">
                <a:latin typeface="Book Antiqua" pitchFamily="18" charset="0"/>
              </a:rPr>
              <a:t>, </a:t>
            </a:r>
            <a:r>
              <a:rPr lang="pt-BR" sz="1800" dirty="0" err="1" smtClean="0">
                <a:latin typeface="Book Antiqua" pitchFamily="18" charset="0"/>
              </a:rPr>
              <a:t>bifonte</a:t>
            </a:r>
            <a:r>
              <a:rPr lang="pt-BR" sz="1800" dirty="0" smtClean="0">
                <a:latin typeface="Book Antiqua" pitchFamily="18" charset="0"/>
              </a:rPr>
              <a:t> ou de dupla faceta.</a:t>
            </a:r>
          </a:p>
          <a:p>
            <a:pPr algn="just" eaLnBrk="1" hangingPunct="1">
              <a:buFontTx/>
              <a:buNone/>
              <a:defRPr/>
            </a:pPr>
            <a:r>
              <a:rPr lang="pt-BR" sz="1800" dirty="0" smtClean="0">
                <a:latin typeface="Book Antiqua" pitchFamily="18" charset="0"/>
              </a:rPr>
              <a:t>	(manutenção tanto dos prazos para o divórcio quanto da separação)</a:t>
            </a:r>
            <a:endParaRPr lang="pt-BR" sz="1800" dirty="0" smtClean="0"/>
          </a:p>
          <a:p>
            <a:pPr algn="ctr" eaLnBrk="1" hangingPunct="1">
              <a:buFontTx/>
              <a:buNone/>
              <a:defRPr/>
            </a:pPr>
            <a:endParaRPr lang="pt-BR" sz="2400" b="1" dirty="0" smtClean="0"/>
          </a:p>
        </p:txBody>
      </p:sp>
      <p:sp>
        <p:nvSpPr>
          <p:cNvPr id="4" name="Espaço Reservado para Número de Slide 3"/>
          <p:cNvSpPr>
            <a:spLocks noGrp="1"/>
          </p:cNvSpPr>
          <p:nvPr>
            <p:ph type="sldNum" sz="quarter" idx="12"/>
          </p:nvPr>
        </p:nvSpPr>
        <p:spPr/>
        <p:txBody>
          <a:bodyPr/>
          <a:lstStyle/>
          <a:p>
            <a:pPr>
              <a:defRPr/>
            </a:pPr>
            <a:fld id="{76D8D635-454A-45AD-8F34-E0F96912B25D}" type="slidenum">
              <a:rPr lang="pt-BR"/>
              <a:pPr>
                <a:defRPr/>
              </a:pPr>
              <a:t>12</a:t>
            </a:fld>
            <a:endParaRPr lang="pt-BR"/>
          </a:p>
        </p:txBody>
      </p:sp>
      <p:sp>
        <p:nvSpPr>
          <p:cNvPr id="14340" name="Rectangle 24"/>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pPr algn="just"/>
            <a:endParaRPr lang="pt-B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Espaço Reservado para Conteúdo 2"/>
          <p:cNvSpPr>
            <a:spLocks noGrp="1"/>
          </p:cNvSpPr>
          <p:nvPr>
            <p:ph idx="1"/>
          </p:nvPr>
        </p:nvSpPr>
        <p:spPr>
          <a:xfrm>
            <a:off x="323850" y="1056159"/>
            <a:ext cx="8399463" cy="428625"/>
          </a:xfrm>
        </p:spPr>
        <p:txBody>
          <a:bodyPr/>
          <a:lstStyle/>
          <a:p>
            <a:pPr algn="ctr" eaLnBrk="1" hangingPunct="1">
              <a:buFontTx/>
              <a:buNone/>
              <a:defRPr/>
            </a:pPr>
            <a:endParaRPr lang="pt-BR" sz="2400" b="1" cap="small" dirty="0" smtClean="0"/>
          </a:p>
          <a:p>
            <a:pPr algn="just" eaLnBrk="1" hangingPunct="1">
              <a:spcBef>
                <a:spcPts val="600"/>
              </a:spcBef>
              <a:spcAft>
                <a:spcPts val="600"/>
              </a:spcAft>
              <a:buFontTx/>
              <a:buNone/>
              <a:defRPr/>
            </a:pPr>
            <a:r>
              <a:rPr lang="pt-BR" sz="1800" b="1" cap="small" dirty="0" smtClean="0">
                <a:latin typeface="Book Antiqua" pitchFamily="18" charset="0"/>
              </a:rPr>
              <a:t>3ª corrente:  </a:t>
            </a:r>
            <a:r>
              <a:rPr lang="pt-BR" sz="2200" b="1" u="sng" cap="small" dirty="0" smtClean="0">
                <a:latin typeface="Book Antiqua" pitchFamily="18" charset="0"/>
              </a:rPr>
              <a:t>eclética</a:t>
            </a:r>
          </a:p>
          <a:p>
            <a:pPr algn="just" eaLnBrk="1" hangingPunct="1">
              <a:spcBef>
                <a:spcPts val="600"/>
              </a:spcBef>
              <a:spcAft>
                <a:spcPts val="600"/>
              </a:spcAft>
              <a:buFontTx/>
              <a:buNone/>
              <a:defRPr/>
            </a:pPr>
            <a:r>
              <a:rPr lang="pt-BR" sz="2400" b="1" dirty="0" smtClean="0">
                <a:latin typeface="Book Antiqua" pitchFamily="18" charset="0"/>
              </a:rPr>
              <a:t>	</a:t>
            </a:r>
            <a:r>
              <a:rPr lang="pt-BR" sz="1800" dirty="0" smtClean="0">
                <a:latin typeface="Book Antiqua" pitchFamily="18" charset="0"/>
              </a:rPr>
              <a:t>A EC 66 teve o condão de não mais permitir que o legislador infraconstitucional imputasse prazos ou requisitos para o divórcio, não tendo havido, entrementes, supressão do instituto da separação, seja judicial ou extrajudicial. O texto suprimido diz respeito exclusivamente às formas do divórcio e respectivos prazos, sem qualquer menção ao instituto da separação, que tem vida própria. Não houve declaração expressa de revogação, não houve incompatibilidade e a EC 66 não regulou a matéria separação.  (fim dos prazos, subsistindo a separação)</a:t>
            </a:r>
          </a:p>
          <a:p>
            <a:pPr algn="just" eaLnBrk="1" hangingPunct="1">
              <a:spcBef>
                <a:spcPts val="600"/>
              </a:spcBef>
              <a:spcAft>
                <a:spcPts val="600"/>
              </a:spcAft>
              <a:buNone/>
              <a:defRPr/>
            </a:pPr>
            <a:r>
              <a:rPr lang="pt-BR" sz="1800" b="1" cap="small" dirty="0" smtClean="0">
                <a:latin typeface="Book Antiqua" pitchFamily="18" charset="0"/>
              </a:rPr>
              <a:t>Refletindo:</a:t>
            </a:r>
            <a:endParaRPr lang="pt-BR" sz="2200" b="1" u="sng" cap="small" dirty="0" smtClean="0">
              <a:latin typeface="Book Antiqua" pitchFamily="18" charset="0"/>
            </a:endParaRPr>
          </a:p>
          <a:p>
            <a:pPr algn="just" eaLnBrk="1" hangingPunct="1">
              <a:spcBef>
                <a:spcPts val="600"/>
              </a:spcBef>
              <a:spcAft>
                <a:spcPts val="600"/>
              </a:spcAft>
              <a:buFontTx/>
              <a:buNone/>
              <a:defRPr/>
            </a:pPr>
            <a:r>
              <a:rPr lang="pt-BR" sz="1800" dirty="0" smtClean="0">
                <a:latin typeface="Book Antiqua" pitchFamily="18" charset="0"/>
              </a:rPr>
              <a:t>	A legislação ordinária pode tudo o que a Constituição não lhe proíbe.</a:t>
            </a:r>
          </a:p>
          <a:p>
            <a:pPr algn="just" eaLnBrk="1" hangingPunct="1">
              <a:spcBef>
                <a:spcPts val="600"/>
              </a:spcBef>
              <a:spcAft>
                <a:spcPts val="600"/>
              </a:spcAft>
              <a:buFontTx/>
              <a:buNone/>
              <a:defRPr/>
            </a:pPr>
            <a:r>
              <a:rPr lang="en-US" sz="1800" dirty="0" smtClean="0">
                <a:latin typeface="Book Antiqua" pitchFamily="18" charset="0"/>
              </a:rPr>
              <a:t>	</a:t>
            </a:r>
            <a:r>
              <a:rPr lang="en-US" sz="1800" dirty="0" err="1" smtClean="0">
                <a:latin typeface="Book Antiqua" pitchFamily="18" charset="0"/>
              </a:rPr>
              <a:t>Tese</a:t>
            </a:r>
            <a:r>
              <a:rPr lang="en-US" sz="1800" dirty="0" smtClean="0">
                <a:latin typeface="Book Antiqua" pitchFamily="18" charset="0"/>
              </a:rPr>
              <a:t> </a:t>
            </a:r>
            <a:r>
              <a:rPr lang="en-US" sz="1800" dirty="0" err="1" smtClean="0">
                <a:latin typeface="Book Antiqua" pitchFamily="18" charset="0"/>
              </a:rPr>
              <a:t>da</a:t>
            </a:r>
            <a:r>
              <a:rPr lang="en-US" sz="1800" dirty="0" smtClean="0">
                <a:latin typeface="Book Antiqua" pitchFamily="18" charset="0"/>
              </a:rPr>
              <a:t> </a:t>
            </a:r>
            <a:r>
              <a:rPr lang="en-US" sz="1800" dirty="0" err="1" smtClean="0">
                <a:latin typeface="Book Antiqua" pitchFamily="18" charset="0"/>
              </a:rPr>
              <a:t>Conformidade</a:t>
            </a:r>
            <a:r>
              <a:rPr lang="en-US" sz="1800" dirty="0" smtClean="0">
                <a:latin typeface="Book Antiqua" pitchFamily="18" charset="0"/>
              </a:rPr>
              <a:t> </a:t>
            </a:r>
            <a:r>
              <a:rPr lang="en-US" sz="1800" dirty="0" err="1" smtClean="0">
                <a:latin typeface="Book Antiqua" pitchFamily="18" charset="0"/>
              </a:rPr>
              <a:t>Constitucional</a:t>
            </a:r>
            <a:r>
              <a:rPr lang="en-US" sz="1800" dirty="0" smtClean="0">
                <a:latin typeface="Book Antiqua" pitchFamily="18" charset="0"/>
              </a:rPr>
              <a:t>: Toda lei </a:t>
            </a:r>
            <a:r>
              <a:rPr lang="en-US" sz="1800" dirty="0" err="1" smtClean="0">
                <a:latin typeface="Book Antiqua" pitchFamily="18" charset="0"/>
              </a:rPr>
              <a:t>está</a:t>
            </a:r>
            <a:r>
              <a:rPr lang="en-US" sz="1800" dirty="0" smtClean="0">
                <a:latin typeface="Book Antiqua" pitchFamily="18" charset="0"/>
              </a:rPr>
              <a:t> de </a:t>
            </a:r>
            <a:r>
              <a:rPr lang="en-US" sz="1800" dirty="0" err="1" smtClean="0">
                <a:latin typeface="Book Antiqua" pitchFamily="18" charset="0"/>
              </a:rPr>
              <a:t>acordo</a:t>
            </a:r>
            <a:r>
              <a:rPr lang="en-US" sz="1800" dirty="0" smtClean="0">
                <a:latin typeface="Book Antiqua" pitchFamily="18" charset="0"/>
              </a:rPr>
              <a:t> com a  </a:t>
            </a:r>
            <a:r>
              <a:rPr lang="en-US" sz="1800" dirty="0" err="1" smtClean="0">
                <a:latin typeface="Book Antiqua" pitchFamily="18" charset="0"/>
              </a:rPr>
              <a:t>Constituição</a:t>
            </a:r>
            <a:r>
              <a:rPr lang="en-US" sz="1800" dirty="0" smtClean="0">
                <a:latin typeface="Book Antiqua" pitchFamily="18" charset="0"/>
              </a:rPr>
              <a:t> </a:t>
            </a:r>
            <a:r>
              <a:rPr lang="en-US" sz="1800" dirty="0" err="1" smtClean="0">
                <a:latin typeface="Book Antiqua" pitchFamily="18" charset="0"/>
              </a:rPr>
              <a:t>quando</a:t>
            </a:r>
            <a:r>
              <a:rPr lang="en-US" sz="1800" dirty="0" smtClean="0">
                <a:latin typeface="Book Antiqua" pitchFamily="18" charset="0"/>
              </a:rPr>
              <a:t> </a:t>
            </a:r>
            <a:r>
              <a:rPr lang="en-US" sz="1800" dirty="0" err="1" smtClean="0">
                <a:latin typeface="Book Antiqua" pitchFamily="18" charset="0"/>
              </a:rPr>
              <a:t>não</a:t>
            </a:r>
            <a:r>
              <a:rPr lang="en-US" sz="1800" dirty="0" smtClean="0">
                <a:latin typeface="Book Antiqua" pitchFamily="18" charset="0"/>
              </a:rPr>
              <a:t> </a:t>
            </a:r>
            <a:r>
              <a:rPr lang="en-US" sz="1800" dirty="0" err="1" smtClean="0">
                <a:latin typeface="Book Antiqua" pitchFamily="18" charset="0"/>
              </a:rPr>
              <a:t>há</a:t>
            </a:r>
            <a:r>
              <a:rPr lang="en-US" sz="1800" dirty="0" smtClean="0">
                <a:latin typeface="Book Antiqua" pitchFamily="18" charset="0"/>
              </a:rPr>
              <a:t> um </a:t>
            </a:r>
            <a:r>
              <a:rPr lang="en-US" sz="1800" dirty="0" err="1" smtClean="0">
                <a:latin typeface="Book Antiqua" pitchFamily="18" charset="0"/>
              </a:rPr>
              <a:t>poço</a:t>
            </a:r>
            <a:r>
              <a:rPr lang="en-US" sz="1800" dirty="0" smtClean="0">
                <a:latin typeface="Book Antiqua" pitchFamily="18" charset="0"/>
              </a:rPr>
              <a:t> </a:t>
            </a:r>
            <a:r>
              <a:rPr lang="en-US" sz="1800" dirty="0" err="1" smtClean="0">
                <a:latin typeface="Book Antiqua" pitchFamily="18" charset="0"/>
              </a:rPr>
              <a:t>intransponível</a:t>
            </a:r>
            <a:r>
              <a:rPr lang="en-US" sz="1800" dirty="0" smtClean="0">
                <a:latin typeface="Book Antiqua" pitchFamily="18" charset="0"/>
              </a:rPr>
              <a:t> de </a:t>
            </a:r>
            <a:r>
              <a:rPr lang="en-US" sz="1800" dirty="0" err="1" smtClean="0">
                <a:latin typeface="Book Antiqua" pitchFamily="18" charset="0"/>
              </a:rPr>
              <a:t>incompatibilidade</a:t>
            </a:r>
            <a:r>
              <a:rPr lang="en-US" sz="1800" dirty="0" smtClean="0">
                <a:latin typeface="Book Antiqua" pitchFamily="18" charset="0"/>
              </a:rPr>
              <a:t> entre </a:t>
            </a:r>
            <a:r>
              <a:rPr lang="en-US" sz="1800" dirty="0" err="1" smtClean="0">
                <a:latin typeface="Book Antiqua" pitchFamily="18" charset="0"/>
              </a:rPr>
              <a:t>esta</a:t>
            </a:r>
            <a:r>
              <a:rPr lang="en-US" sz="1800" dirty="0" smtClean="0">
                <a:latin typeface="Book Antiqua" pitchFamily="18" charset="0"/>
              </a:rPr>
              <a:t> e </a:t>
            </a:r>
            <a:r>
              <a:rPr lang="en-US" sz="1800" dirty="0" err="1" smtClean="0">
                <a:latin typeface="Book Antiqua" pitchFamily="18" charset="0"/>
              </a:rPr>
              <a:t>aquelas</a:t>
            </a:r>
            <a:r>
              <a:rPr lang="en-US" sz="1800" dirty="0" smtClean="0">
                <a:latin typeface="Book Antiqua" pitchFamily="18" charset="0"/>
              </a:rPr>
              <a:t>.</a:t>
            </a:r>
            <a:endParaRPr lang="pt-BR" sz="1800" dirty="0" smtClean="0">
              <a:latin typeface="Book Antiqua" pitchFamily="18" charset="0"/>
            </a:endParaRPr>
          </a:p>
          <a:p>
            <a:pPr algn="just" eaLnBrk="1" hangingPunct="1">
              <a:buFontTx/>
              <a:buNone/>
              <a:defRPr/>
            </a:pPr>
            <a:endParaRPr lang="pt-BR" sz="2100" dirty="0" smtClean="0">
              <a:latin typeface="Book Antiqua" pitchFamily="18" charset="0"/>
            </a:endParaRPr>
          </a:p>
          <a:p>
            <a:pPr algn="just" eaLnBrk="1" hangingPunct="1">
              <a:buFontTx/>
              <a:buNone/>
              <a:defRPr/>
            </a:pPr>
            <a:endParaRPr lang="pt-BR" sz="2100" dirty="0" smtClean="0">
              <a:latin typeface="Book Antiqua" pitchFamily="18" charset="0"/>
            </a:endParaRPr>
          </a:p>
          <a:p>
            <a:pPr algn="just" eaLnBrk="1" hangingPunct="1">
              <a:buFontTx/>
              <a:buNone/>
              <a:defRPr/>
            </a:pPr>
            <a:endParaRPr lang="pt-BR" sz="2000" dirty="0" smtClean="0"/>
          </a:p>
          <a:p>
            <a:pPr algn="just" eaLnBrk="1" hangingPunct="1">
              <a:buFontTx/>
              <a:buNone/>
              <a:defRPr/>
            </a:pPr>
            <a:endParaRPr lang="pt-BR" sz="2200" dirty="0" smtClean="0"/>
          </a:p>
          <a:p>
            <a:pPr algn="just" eaLnBrk="1" hangingPunct="1">
              <a:buFontTx/>
              <a:buNone/>
              <a:defRPr/>
            </a:pPr>
            <a:endParaRPr lang="pt-BR" sz="2200" b="1" dirty="0" smtClean="0"/>
          </a:p>
          <a:p>
            <a:pPr algn="just" eaLnBrk="1" hangingPunct="1">
              <a:buFontTx/>
              <a:buNone/>
              <a:defRPr/>
            </a:pPr>
            <a:endParaRPr lang="pt-BR" sz="2400" dirty="0" smtClean="0"/>
          </a:p>
          <a:p>
            <a:pPr algn="just">
              <a:defRPr/>
            </a:pPr>
            <a:endParaRPr lang="pt-BR" sz="2400" dirty="0" smtClean="0"/>
          </a:p>
          <a:p>
            <a:pPr algn="ctr" eaLnBrk="1" hangingPunct="1">
              <a:buFontTx/>
              <a:buNone/>
              <a:defRPr/>
            </a:pPr>
            <a:endParaRPr lang="pt-BR" sz="2400" b="1" dirty="0" smtClean="0"/>
          </a:p>
        </p:txBody>
      </p:sp>
      <p:sp>
        <p:nvSpPr>
          <p:cNvPr id="4" name="Espaço Reservado para Número de Slide 3"/>
          <p:cNvSpPr>
            <a:spLocks noGrp="1"/>
          </p:cNvSpPr>
          <p:nvPr>
            <p:ph type="sldNum" sz="quarter" idx="12"/>
          </p:nvPr>
        </p:nvSpPr>
        <p:spPr/>
        <p:txBody>
          <a:bodyPr/>
          <a:lstStyle/>
          <a:p>
            <a:pPr>
              <a:defRPr/>
            </a:pPr>
            <a:fld id="{72944B3D-FEDB-4EBE-BF8E-4E620128BB6B}" type="slidenum">
              <a:rPr lang="pt-BR"/>
              <a:pPr>
                <a:defRPr/>
              </a:pPr>
              <a:t>13</a:t>
            </a:fld>
            <a:endParaRPr lang="pt-BR" dirty="0"/>
          </a:p>
        </p:txBody>
      </p:sp>
      <p:sp>
        <p:nvSpPr>
          <p:cNvPr id="15364" name="Rectangle 24"/>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pPr algn="just"/>
            <a:endParaRPr lang="pt-B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p:txBody>
          <a:bodyPr/>
          <a:lstStyle/>
          <a:p>
            <a:pPr algn="just">
              <a:buNone/>
            </a:pPr>
            <a:r>
              <a:rPr lang="en-US" sz="2400" dirty="0" smtClean="0">
                <a:latin typeface="Book Antiqua" pitchFamily="18" charset="0"/>
              </a:rPr>
              <a:t>	A V </a:t>
            </a:r>
            <a:r>
              <a:rPr lang="en-US" sz="2400" dirty="0" err="1" smtClean="0">
                <a:latin typeface="Book Antiqua" pitchFamily="18" charset="0"/>
              </a:rPr>
              <a:t>Jornada</a:t>
            </a:r>
            <a:r>
              <a:rPr lang="en-US" sz="2400" dirty="0" smtClean="0">
                <a:latin typeface="Book Antiqua" pitchFamily="18" charset="0"/>
              </a:rPr>
              <a:t> de </a:t>
            </a:r>
            <a:r>
              <a:rPr lang="en-US" sz="2400" dirty="0" err="1" smtClean="0">
                <a:latin typeface="Book Antiqua" pitchFamily="18" charset="0"/>
              </a:rPr>
              <a:t>Direito</a:t>
            </a:r>
            <a:r>
              <a:rPr lang="en-US" sz="2400" dirty="0" smtClean="0">
                <a:latin typeface="Book Antiqua" pitchFamily="18" charset="0"/>
              </a:rPr>
              <a:t> Civil, </a:t>
            </a:r>
            <a:r>
              <a:rPr lang="en-US" sz="2400" dirty="0" err="1" smtClean="0">
                <a:latin typeface="Book Antiqua" pitchFamily="18" charset="0"/>
              </a:rPr>
              <a:t>realizada</a:t>
            </a:r>
            <a:r>
              <a:rPr lang="en-US" sz="2400" dirty="0" smtClean="0">
                <a:latin typeface="Book Antiqua" pitchFamily="18" charset="0"/>
              </a:rPr>
              <a:t> de 8 a 11 de </a:t>
            </a:r>
            <a:r>
              <a:rPr lang="en-US" sz="2400" dirty="0" err="1" smtClean="0">
                <a:latin typeface="Book Antiqua" pitchFamily="18" charset="0"/>
              </a:rPr>
              <a:t>novembro</a:t>
            </a:r>
            <a:r>
              <a:rPr lang="en-US" sz="2400" dirty="0" smtClean="0">
                <a:latin typeface="Book Antiqua" pitchFamily="18" charset="0"/>
              </a:rPr>
              <a:t> de 2011, no </a:t>
            </a:r>
            <a:r>
              <a:rPr lang="en-US" sz="2400" dirty="0" err="1" smtClean="0">
                <a:latin typeface="Book Antiqua" pitchFamily="18" charset="0"/>
              </a:rPr>
              <a:t>Conselho</a:t>
            </a:r>
            <a:r>
              <a:rPr lang="en-US" sz="2400" dirty="0" smtClean="0">
                <a:latin typeface="Book Antiqua" pitchFamily="18" charset="0"/>
              </a:rPr>
              <a:t> </a:t>
            </a:r>
            <a:r>
              <a:rPr lang="en-US" sz="2400" dirty="0" err="1" smtClean="0">
                <a:latin typeface="Book Antiqua" pitchFamily="18" charset="0"/>
              </a:rPr>
              <a:t>da</a:t>
            </a:r>
            <a:r>
              <a:rPr lang="en-US" sz="2400" dirty="0" smtClean="0">
                <a:latin typeface="Book Antiqua" pitchFamily="18" charset="0"/>
              </a:rPr>
              <a:t> </a:t>
            </a:r>
            <a:r>
              <a:rPr lang="en-US" sz="2400" dirty="0" err="1" smtClean="0">
                <a:latin typeface="Book Antiqua" pitchFamily="18" charset="0"/>
              </a:rPr>
              <a:t>Justiça</a:t>
            </a:r>
            <a:r>
              <a:rPr lang="en-US" sz="2400" dirty="0" smtClean="0">
                <a:latin typeface="Book Antiqua" pitchFamily="18" charset="0"/>
              </a:rPr>
              <a:t> Federal, </a:t>
            </a:r>
            <a:r>
              <a:rPr lang="en-US" sz="2400" dirty="0" err="1" smtClean="0">
                <a:latin typeface="Book Antiqua" pitchFamily="18" charset="0"/>
              </a:rPr>
              <a:t>aprovou</a:t>
            </a:r>
            <a:r>
              <a:rPr lang="en-US" sz="2400" dirty="0" smtClean="0">
                <a:latin typeface="Book Antiqua" pitchFamily="18" charset="0"/>
              </a:rPr>
              <a:t> o </a:t>
            </a:r>
            <a:r>
              <a:rPr lang="en-US" sz="2400" dirty="0" err="1" smtClean="0">
                <a:latin typeface="Book Antiqua" pitchFamily="18" charset="0"/>
              </a:rPr>
              <a:t>seguinte</a:t>
            </a:r>
            <a:r>
              <a:rPr lang="en-US" sz="2400" dirty="0" smtClean="0">
                <a:latin typeface="Book Antiqua" pitchFamily="18" charset="0"/>
              </a:rPr>
              <a:t> </a:t>
            </a:r>
            <a:r>
              <a:rPr lang="en-US" sz="2400" dirty="0" err="1" smtClean="0">
                <a:latin typeface="Book Antiqua" pitchFamily="18" charset="0"/>
              </a:rPr>
              <a:t>enunciado</a:t>
            </a:r>
            <a:r>
              <a:rPr lang="en-US" sz="2400" dirty="0" smtClean="0">
                <a:latin typeface="Book Antiqua" pitchFamily="18" charset="0"/>
              </a:rPr>
              <a:t>: </a:t>
            </a:r>
          </a:p>
          <a:p>
            <a:pPr algn="just">
              <a:buNone/>
            </a:pPr>
            <a:r>
              <a:rPr lang="en-US" sz="2400" dirty="0" smtClean="0">
                <a:latin typeface="Book Antiqua" pitchFamily="18" charset="0"/>
              </a:rPr>
              <a:t>	</a:t>
            </a:r>
          </a:p>
          <a:p>
            <a:pPr algn="ctr">
              <a:buNone/>
            </a:pPr>
            <a:r>
              <a:rPr lang="en-US" sz="2400" dirty="0" smtClean="0">
                <a:latin typeface="Book Antiqua" pitchFamily="18" charset="0"/>
              </a:rPr>
              <a:t>	</a:t>
            </a:r>
            <a:r>
              <a:rPr lang="en-US" sz="2400" b="1" dirty="0" smtClean="0">
                <a:latin typeface="Book Antiqua" pitchFamily="18" charset="0"/>
              </a:rPr>
              <a:t>“A EC 66/2010 </a:t>
            </a:r>
            <a:r>
              <a:rPr lang="en-US" sz="2400" b="1" dirty="0" err="1" smtClean="0">
                <a:latin typeface="Book Antiqua" pitchFamily="18" charset="0"/>
              </a:rPr>
              <a:t>não</a:t>
            </a:r>
            <a:r>
              <a:rPr lang="en-US" sz="2400" b="1" dirty="0" smtClean="0">
                <a:latin typeface="Book Antiqua" pitchFamily="18" charset="0"/>
              </a:rPr>
              <a:t> </a:t>
            </a:r>
            <a:r>
              <a:rPr lang="en-US" sz="2400" b="1" dirty="0" err="1" smtClean="0">
                <a:latin typeface="Book Antiqua" pitchFamily="18" charset="0"/>
              </a:rPr>
              <a:t>extinguiu</a:t>
            </a:r>
            <a:r>
              <a:rPr lang="en-US" sz="2400" b="1" dirty="0" smtClean="0">
                <a:latin typeface="Book Antiqua" pitchFamily="18" charset="0"/>
              </a:rPr>
              <a:t> a </a:t>
            </a:r>
            <a:r>
              <a:rPr lang="en-US" sz="2400" b="1" dirty="0" err="1" smtClean="0">
                <a:latin typeface="Book Antiqua" pitchFamily="18" charset="0"/>
              </a:rPr>
              <a:t>separação</a:t>
            </a:r>
            <a:r>
              <a:rPr lang="en-US" sz="2400" b="1" dirty="0" smtClean="0">
                <a:latin typeface="Book Antiqua" pitchFamily="18" charset="0"/>
              </a:rPr>
              <a:t> judicial e extrajudicial.”</a:t>
            </a:r>
          </a:p>
          <a:p>
            <a:pPr algn="just">
              <a:buNone/>
            </a:pPr>
            <a:endParaRPr lang="en-US" sz="2400" dirty="0" smtClean="0">
              <a:latin typeface="Book Antiqua" pitchFamily="18" charset="0"/>
            </a:endParaRPr>
          </a:p>
          <a:p>
            <a:pPr algn="just">
              <a:buNone/>
            </a:pPr>
            <a:r>
              <a:rPr lang="en-US" sz="2400" dirty="0" smtClean="0">
                <a:latin typeface="Book Antiqua" pitchFamily="18" charset="0"/>
              </a:rPr>
              <a:t>	</a:t>
            </a:r>
            <a:r>
              <a:rPr lang="en-US" sz="2400" dirty="0" err="1" smtClean="0">
                <a:latin typeface="Book Antiqua" pitchFamily="18" charset="0"/>
              </a:rPr>
              <a:t>Justificativa</a:t>
            </a:r>
            <a:r>
              <a:rPr lang="en-US" sz="2400" dirty="0" smtClean="0">
                <a:latin typeface="Book Antiqua" pitchFamily="18" charset="0"/>
              </a:rPr>
              <a:t>: A EC 66/2010 </a:t>
            </a:r>
            <a:r>
              <a:rPr lang="en-US" sz="2400" dirty="0" err="1" smtClean="0">
                <a:latin typeface="Book Antiqua" pitchFamily="18" charset="0"/>
              </a:rPr>
              <a:t>facilitou</a:t>
            </a:r>
            <a:r>
              <a:rPr lang="en-US" sz="2400" dirty="0" smtClean="0">
                <a:latin typeface="Book Antiqua" pitchFamily="18" charset="0"/>
              </a:rPr>
              <a:t> o </a:t>
            </a:r>
            <a:r>
              <a:rPr lang="en-US" sz="2400" dirty="0" err="1" smtClean="0">
                <a:latin typeface="Book Antiqua" pitchFamily="18" charset="0"/>
              </a:rPr>
              <a:t>divórcio</a:t>
            </a:r>
            <a:r>
              <a:rPr lang="en-US" sz="2400" dirty="0" smtClean="0">
                <a:latin typeface="Book Antiqua" pitchFamily="18" charset="0"/>
              </a:rPr>
              <a:t> </a:t>
            </a:r>
            <a:r>
              <a:rPr lang="en-US" sz="2400" dirty="0" err="1" smtClean="0">
                <a:latin typeface="Book Antiqua" pitchFamily="18" charset="0"/>
              </a:rPr>
              <a:t>ao</a:t>
            </a:r>
            <a:r>
              <a:rPr lang="en-US" sz="2400" dirty="0" smtClean="0">
                <a:latin typeface="Book Antiqua" pitchFamily="18" charset="0"/>
              </a:rPr>
              <a:t> </a:t>
            </a:r>
            <a:r>
              <a:rPr lang="en-US" sz="2400" dirty="0" err="1" smtClean="0">
                <a:latin typeface="Book Antiqua" pitchFamily="18" charset="0"/>
              </a:rPr>
              <a:t>eliminar</a:t>
            </a:r>
            <a:r>
              <a:rPr lang="en-US" sz="2400" dirty="0" smtClean="0">
                <a:latin typeface="Book Antiqua" pitchFamily="18" charset="0"/>
              </a:rPr>
              <a:t> </a:t>
            </a:r>
            <a:r>
              <a:rPr lang="en-US" sz="2400" dirty="0" err="1" smtClean="0">
                <a:latin typeface="Book Antiqua" pitchFamily="18" charset="0"/>
              </a:rPr>
              <a:t>seus</a:t>
            </a:r>
            <a:r>
              <a:rPr lang="en-US" sz="2400" dirty="0" smtClean="0">
                <a:latin typeface="Book Antiqua" pitchFamily="18" charset="0"/>
              </a:rPr>
              <a:t> </a:t>
            </a:r>
            <a:r>
              <a:rPr lang="en-US" sz="2400" dirty="0" err="1" smtClean="0">
                <a:latin typeface="Book Antiqua" pitchFamily="18" charset="0"/>
              </a:rPr>
              <a:t>requisitos</a:t>
            </a:r>
            <a:r>
              <a:rPr lang="en-US" sz="2400" dirty="0" smtClean="0">
                <a:latin typeface="Book Antiqua" pitchFamily="18" charset="0"/>
              </a:rPr>
              <a:t> </a:t>
            </a:r>
            <a:r>
              <a:rPr lang="en-US" sz="2400" dirty="0" err="1" smtClean="0">
                <a:latin typeface="Book Antiqua" pitchFamily="18" charset="0"/>
              </a:rPr>
              <a:t>temporais</a:t>
            </a:r>
            <a:r>
              <a:rPr lang="en-US" sz="2400" dirty="0" smtClean="0">
                <a:latin typeface="Book Antiqua" pitchFamily="18" charset="0"/>
              </a:rPr>
              <a:t>, </a:t>
            </a:r>
            <a:r>
              <a:rPr lang="en-US" sz="2400" dirty="0" err="1" smtClean="0">
                <a:latin typeface="Book Antiqua" pitchFamily="18" charset="0"/>
              </a:rPr>
              <a:t>sem</a:t>
            </a:r>
            <a:r>
              <a:rPr lang="en-US" sz="2400" dirty="0" smtClean="0">
                <a:latin typeface="Book Antiqua" pitchFamily="18" charset="0"/>
              </a:rPr>
              <a:t>, </a:t>
            </a:r>
            <a:r>
              <a:rPr lang="en-US" sz="2400" dirty="0" err="1" smtClean="0">
                <a:latin typeface="Book Antiqua" pitchFamily="18" charset="0"/>
              </a:rPr>
              <a:t>contudo</a:t>
            </a:r>
            <a:r>
              <a:rPr lang="en-US" sz="2400" dirty="0" smtClean="0">
                <a:latin typeface="Book Antiqua" pitchFamily="18" charset="0"/>
              </a:rPr>
              <a:t>, </a:t>
            </a:r>
            <a:r>
              <a:rPr lang="en-US" sz="2400" dirty="0" err="1" smtClean="0">
                <a:latin typeface="Book Antiqua" pitchFamily="18" charset="0"/>
              </a:rPr>
              <a:t>eliminar</a:t>
            </a:r>
            <a:r>
              <a:rPr lang="en-US" sz="2400" dirty="0" smtClean="0">
                <a:latin typeface="Book Antiqua" pitchFamily="18" charset="0"/>
              </a:rPr>
              <a:t> </a:t>
            </a:r>
            <a:r>
              <a:rPr lang="en-US" sz="2400" dirty="0" err="1" smtClean="0">
                <a:latin typeface="Book Antiqua" pitchFamily="18" charset="0"/>
              </a:rPr>
              <a:t>os</a:t>
            </a:r>
            <a:r>
              <a:rPr lang="en-US" sz="2400" dirty="0" smtClean="0">
                <a:latin typeface="Book Antiqua" pitchFamily="18" charset="0"/>
              </a:rPr>
              <a:t> </a:t>
            </a:r>
            <a:r>
              <a:rPr lang="en-US" sz="2400" dirty="0" err="1" smtClean="0">
                <a:latin typeface="Book Antiqua" pitchFamily="18" charset="0"/>
              </a:rPr>
              <a:t>institutos</a:t>
            </a:r>
            <a:r>
              <a:rPr lang="en-US" sz="2400" dirty="0" smtClean="0">
                <a:latin typeface="Book Antiqua" pitchFamily="18" charset="0"/>
              </a:rPr>
              <a:t> </a:t>
            </a:r>
            <a:r>
              <a:rPr lang="en-US" sz="2400" dirty="0" err="1" smtClean="0">
                <a:latin typeface="Book Antiqua" pitchFamily="18" charset="0"/>
              </a:rPr>
              <a:t>da</a:t>
            </a:r>
            <a:r>
              <a:rPr lang="en-US" sz="2400" dirty="0" smtClean="0">
                <a:latin typeface="Book Antiqua" pitchFamily="18" charset="0"/>
              </a:rPr>
              <a:t> </a:t>
            </a:r>
            <a:r>
              <a:rPr lang="en-US" sz="2400" dirty="0" err="1" smtClean="0">
                <a:latin typeface="Book Antiqua" pitchFamily="18" charset="0"/>
              </a:rPr>
              <a:t>separação</a:t>
            </a:r>
            <a:r>
              <a:rPr lang="en-US" sz="2400" dirty="0" smtClean="0">
                <a:latin typeface="Book Antiqua" pitchFamily="18" charset="0"/>
              </a:rPr>
              <a:t> e </a:t>
            </a:r>
            <a:r>
              <a:rPr lang="en-US" sz="2400" dirty="0" err="1" smtClean="0">
                <a:latin typeface="Book Antiqua" pitchFamily="18" charset="0"/>
              </a:rPr>
              <a:t>da</a:t>
            </a:r>
            <a:r>
              <a:rPr lang="en-US" sz="2400" dirty="0" smtClean="0">
                <a:latin typeface="Book Antiqua" pitchFamily="18" charset="0"/>
              </a:rPr>
              <a:t> </a:t>
            </a:r>
            <a:r>
              <a:rPr lang="en-US" sz="2400" dirty="0" err="1" smtClean="0">
                <a:latin typeface="Book Antiqua" pitchFamily="18" charset="0"/>
              </a:rPr>
              <a:t>conversão</a:t>
            </a:r>
            <a:r>
              <a:rPr lang="en-US" sz="2400" dirty="0" smtClean="0">
                <a:latin typeface="Book Antiqua" pitchFamily="18" charset="0"/>
              </a:rPr>
              <a:t> </a:t>
            </a:r>
            <a:r>
              <a:rPr lang="en-US" sz="2400" dirty="0" err="1" smtClean="0">
                <a:latin typeface="Book Antiqua" pitchFamily="18" charset="0"/>
              </a:rPr>
              <a:t>da</a:t>
            </a:r>
            <a:r>
              <a:rPr lang="en-US" sz="2400" dirty="0" smtClean="0">
                <a:latin typeface="Book Antiqua" pitchFamily="18" charset="0"/>
              </a:rPr>
              <a:t> </a:t>
            </a:r>
            <a:r>
              <a:rPr lang="en-US" sz="2400" dirty="0" err="1" smtClean="0">
                <a:latin typeface="Book Antiqua" pitchFamily="18" charset="0"/>
              </a:rPr>
              <a:t>separação</a:t>
            </a:r>
            <a:r>
              <a:rPr lang="en-US" sz="2400" dirty="0" smtClean="0">
                <a:latin typeface="Book Antiqua" pitchFamily="18" charset="0"/>
              </a:rPr>
              <a:t> </a:t>
            </a:r>
            <a:r>
              <a:rPr lang="en-US" sz="2400" dirty="0" err="1" smtClean="0">
                <a:latin typeface="Book Antiqua" pitchFamily="18" charset="0"/>
              </a:rPr>
              <a:t>em</a:t>
            </a:r>
            <a:r>
              <a:rPr lang="en-US" sz="2400" dirty="0" smtClean="0">
                <a:latin typeface="Book Antiqua" pitchFamily="18" charset="0"/>
              </a:rPr>
              <a:t> </a:t>
            </a:r>
            <a:r>
              <a:rPr lang="en-US" sz="2400" dirty="0" err="1" smtClean="0">
                <a:latin typeface="Book Antiqua" pitchFamily="18" charset="0"/>
              </a:rPr>
              <a:t>divórcio</a:t>
            </a:r>
            <a:r>
              <a:rPr lang="en-US" sz="2400" dirty="0" smtClean="0">
                <a:latin typeface="Book Antiqua" pitchFamily="18" charset="0"/>
              </a:rPr>
              <a:t>.</a:t>
            </a:r>
            <a:endParaRPr lang="pt-BR" sz="2400" dirty="0">
              <a:latin typeface="Book Antiqua" pitchFamily="18" charset="0"/>
            </a:endParaRPr>
          </a:p>
        </p:txBody>
      </p:sp>
      <p:sp>
        <p:nvSpPr>
          <p:cNvPr id="4" name="Espaço Reservado para Número de Slide 3"/>
          <p:cNvSpPr>
            <a:spLocks noGrp="1"/>
          </p:cNvSpPr>
          <p:nvPr>
            <p:ph type="sldNum" sz="quarter" idx="12"/>
          </p:nvPr>
        </p:nvSpPr>
        <p:spPr/>
        <p:txBody>
          <a:bodyPr/>
          <a:lstStyle/>
          <a:p>
            <a:pPr>
              <a:defRPr/>
            </a:pPr>
            <a:fld id="{F8A98ECC-957D-469E-8249-4080E1A563D0}" type="slidenum">
              <a:rPr lang="pt-BR" smtClean="0"/>
              <a:pPr>
                <a:defRPr/>
              </a:pPr>
              <a:t>14</a:t>
            </a:fld>
            <a:endParaRPr lang="pt-B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ítulo 1"/>
          <p:cNvSpPr>
            <a:spLocks noGrp="1"/>
          </p:cNvSpPr>
          <p:nvPr>
            <p:ph type="title"/>
          </p:nvPr>
        </p:nvSpPr>
        <p:spPr>
          <a:xfrm>
            <a:off x="179388" y="1484784"/>
            <a:ext cx="8645525" cy="358775"/>
          </a:xfrm>
        </p:spPr>
        <p:txBody>
          <a:bodyPr/>
          <a:lstStyle/>
          <a:p>
            <a:pPr eaLnBrk="1" hangingPunct="1"/>
            <a:r>
              <a:rPr lang="pt-BR" sz="2200" b="1" dirty="0" smtClean="0"/>
              <a:t>DIREITO INTERTEMPORAL</a:t>
            </a:r>
          </a:p>
        </p:txBody>
      </p:sp>
      <p:sp>
        <p:nvSpPr>
          <p:cNvPr id="3" name="Espaço Reservado para Conteúdo 2"/>
          <p:cNvSpPr>
            <a:spLocks noGrp="1"/>
          </p:cNvSpPr>
          <p:nvPr>
            <p:ph idx="1"/>
          </p:nvPr>
        </p:nvSpPr>
        <p:spPr>
          <a:xfrm>
            <a:off x="323528" y="1772816"/>
            <a:ext cx="8424935" cy="2735262"/>
          </a:xfrm>
        </p:spPr>
        <p:txBody>
          <a:bodyPr/>
          <a:lstStyle/>
          <a:p>
            <a:pPr marL="342900" lvl="1" indent="-342900" algn="just" eaLnBrk="1" hangingPunct="1">
              <a:spcBef>
                <a:spcPts val="900"/>
              </a:spcBef>
              <a:buFontTx/>
              <a:buNone/>
              <a:defRPr/>
            </a:pPr>
            <a:r>
              <a:rPr lang="pt-BR" sz="2000" b="1" cap="small" dirty="0" smtClean="0">
                <a:latin typeface="Book Antiqua" pitchFamily="18" charset="0"/>
              </a:rPr>
              <a:t>Como ficam os processos de separação judicial em andamento?</a:t>
            </a:r>
          </a:p>
          <a:p>
            <a:pPr marL="342900" lvl="1" indent="-342900" algn="just" eaLnBrk="1" hangingPunct="1">
              <a:spcBef>
                <a:spcPts val="300"/>
              </a:spcBef>
              <a:buFont typeface="Wingdings" pitchFamily="2" charset="2"/>
              <a:buChar char="Ø"/>
              <a:defRPr/>
            </a:pPr>
            <a:r>
              <a:rPr lang="pt-BR" sz="2000" dirty="0" smtClean="0">
                <a:latin typeface="Book Antiqua" pitchFamily="18" charset="0"/>
              </a:rPr>
              <a:t>A mesma discussão percebida na doutrina se revelou nos tribunais, que adotaram posições divergentes quanto ao fim ou não do instituto da separação e, por </a:t>
            </a:r>
            <a:r>
              <a:rPr lang="pt-BR" sz="2000" dirty="0" err="1" smtClean="0">
                <a:latin typeface="Book Antiqua" pitchFamily="18" charset="0"/>
              </a:rPr>
              <a:t>consequência</a:t>
            </a:r>
            <a:r>
              <a:rPr lang="pt-BR" sz="2000" dirty="0" smtClean="0">
                <a:latin typeface="Book Antiqua" pitchFamily="18" charset="0"/>
              </a:rPr>
              <a:t>, houve acirrado debate sobre as ações de separação em curso.</a:t>
            </a:r>
          </a:p>
          <a:p>
            <a:pPr marL="342900" lvl="1" indent="-342900" algn="just" eaLnBrk="1" hangingPunct="1">
              <a:spcBef>
                <a:spcPts val="300"/>
              </a:spcBef>
              <a:buFont typeface="Wingdings" pitchFamily="2" charset="2"/>
              <a:buChar char="Ø"/>
              <a:defRPr/>
            </a:pPr>
            <a:r>
              <a:rPr lang="pt-BR" sz="2000" dirty="0" smtClean="0">
                <a:latin typeface="Book Antiqua" pitchFamily="18" charset="0"/>
              </a:rPr>
              <a:t>Inicialmente, o entendimento dominante era de que todos os processos de separação perderam o objeto, por impossibilidade jurídica do pedido – art. 267, VI, CPC, em que pese  a jurisprudência reiterada do STJ, no sentido de só ser impossível o pedido expressamente vedado em lei  (STJ </a:t>
            </a:r>
            <a:r>
              <a:rPr lang="pt-BR" sz="2000" dirty="0" err="1" smtClean="0">
                <a:latin typeface="Book Antiqua" pitchFamily="18" charset="0"/>
              </a:rPr>
              <a:t>AgRg</a:t>
            </a:r>
            <a:r>
              <a:rPr lang="pt-BR" sz="2000" dirty="0" smtClean="0">
                <a:latin typeface="Book Antiqua" pitchFamily="18" charset="0"/>
              </a:rPr>
              <a:t> no </a:t>
            </a:r>
            <a:r>
              <a:rPr lang="pt-BR" sz="2000" dirty="0" err="1" smtClean="0">
                <a:latin typeface="Book Antiqua" pitchFamily="18" charset="0"/>
              </a:rPr>
              <a:t>REsp</a:t>
            </a:r>
            <a:r>
              <a:rPr lang="pt-BR" sz="2000" dirty="0" smtClean="0">
                <a:latin typeface="Book Antiqua" pitchFamily="18" charset="0"/>
              </a:rPr>
              <a:t> 1191364 / DF, rel. Min. César </a:t>
            </a:r>
            <a:r>
              <a:rPr lang="pt-BR" sz="2000" dirty="0" err="1" smtClean="0">
                <a:latin typeface="Book Antiqua" pitchFamily="18" charset="0"/>
              </a:rPr>
              <a:t>Asfor</a:t>
            </a:r>
            <a:r>
              <a:rPr lang="pt-BR" sz="2000" dirty="0" smtClean="0">
                <a:latin typeface="Book Antiqua" pitchFamily="18" charset="0"/>
              </a:rPr>
              <a:t> Rocha, </a:t>
            </a:r>
            <a:r>
              <a:rPr lang="pt-BR" sz="2000" dirty="0" err="1" smtClean="0">
                <a:latin typeface="Book Antiqua" pitchFamily="18" charset="0"/>
              </a:rPr>
              <a:t>DJe</a:t>
            </a:r>
            <a:r>
              <a:rPr lang="pt-BR" sz="2000" dirty="0" smtClean="0">
                <a:latin typeface="Book Antiqua" pitchFamily="18" charset="0"/>
              </a:rPr>
              <a:t> 19/5/2011);</a:t>
            </a:r>
          </a:p>
          <a:p>
            <a:pPr marL="342900" lvl="1" indent="-342900" algn="just" eaLnBrk="1" hangingPunct="1">
              <a:spcBef>
                <a:spcPts val="300"/>
              </a:spcBef>
              <a:buFont typeface="Wingdings" pitchFamily="2" charset="2"/>
              <a:buChar char="Ø"/>
              <a:defRPr/>
            </a:pPr>
            <a:r>
              <a:rPr lang="pt-BR" sz="2000" dirty="0" smtClean="0">
                <a:latin typeface="Book Antiqua" pitchFamily="18" charset="0"/>
              </a:rPr>
              <a:t>É o adotado nos seguintes acórdãos do TJMG: 1.0431.07.035.731-1/001, rel. Des. Elias Camilo, </a:t>
            </a:r>
            <a:r>
              <a:rPr lang="pt-BR" sz="2000" dirty="0" err="1" smtClean="0">
                <a:latin typeface="Book Antiqua" pitchFamily="18" charset="0"/>
              </a:rPr>
              <a:t>Dje</a:t>
            </a:r>
            <a:r>
              <a:rPr lang="pt-BR" sz="2000" dirty="0" smtClean="0">
                <a:latin typeface="Book Antiqua" pitchFamily="18" charset="0"/>
              </a:rPr>
              <a:t> 5/10/11; 1.0027.08.176.304-0/001, rel. Des. Moreira Diniz, </a:t>
            </a:r>
            <a:r>
              <a:rPr lang="pt-BR" sz="2000" dirty="0" err="1" smtClean="0">
                <a:latin typeface="Book Antiqua" pitchFamily="18" charset="0"/>
              </a:rPr>
              <a:t>Dje</a:t>
            </a:r>
            <a:r>
              <a:rPr lang="pt-BR" sz="2000" dirty="0" smtClean="0">
                <a:latin typeface="Book Antiqua" pitchFamily="18" charset="0"/>
              </a:rPr>
              <a:t> 28/2/11; 1.0024.06.149.011-6/003, rel. Des. Moreira Diniz, </a:t>
            </a:r>
            <a:r>
              <a:rPr lang="pt-BR" sz="2000" dirty="0" err="1" smtClean="0">
                <a:latin typeface="Book Antiqua" pitchFamily="18" charset="0"/>
              </a:rPr>
              <a:t>Dje</a:t>
            </a:r>
            <a:r>
              <a:rPr lang="pt-BR" sz="2000" dirty="0" smtClean="0">
                <a:latin typeface="Book Antiqua" pitchFamily="18" charset="0"/>
              </a:rPr>
              <a:t> 17/12/10 – VV;</a:t>
            </a:r>
            <a:endParaRPr lang="pt-BR" sz="1700" dirty="0" smtClean="0">
              <a:latin typeface="Book Antiqua" pitchFamily="18" charset="0"/>
            </a:endParaRPr>
          </a:p>
          <a:p>
            <a:pPr marL="342900" lvl="1" indent="-342900" algn="just" eaLnBrk="1" hangingPunct="1">
              <a:defRPr/>
            </a:pPr>
            <a:endParaRPr lang="pt-BR" sz="1700" b="1" cap="small" dirty="0" smtClean="0"/>
          </a:p>
        </p:txBody>
      </p:sp>
      <p:sp>
        <p:nvSpPr>
          <p:cNvPr id="4" name="Espaço Reservado para Número de Slide 3"/>
          <p:cNvSpPr>
            <a:spLocks noGrp="1"/>
          </p:cNvSpPr>
          <p:nvPr>
            <p:ph type="sldNum" sz="quarter" idx="12"/>
          </p:nvPr>
        </p:nvSpPr>
        <p:spPr>
          <a:xfrm>
            <a:off x="8459788" y="6237288"/>
            <a:ext cx="442912" cy="476250"/>
          </a:xfrm>
        </p:spPr>
        <p:txBody>
          <a:bodyPr/>
          <a:lstStyle/>
          <a:p>
            <a:pPr>
              <a:defRPr/>
            </a:pPr>
            <a:fld id="{76110CD8-A1C1-4144-8E17-8853E8618915}" type="slidenum">
              <a:rPr lang="pt-BR"/>
              <a:pPr>
                <a:defRPr/>
              </a:pPr>
              <a:t>15</a:t>
            </a:fld>
            <a:endParaRPr lang="pt-B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5602"/>
                                        </p:tgtEl>
                                        <p:attrNameLst>
                                          <p:attrName>style.visibility</p:attrName>
                                        </p:attrNameLst>
                                      </p:cBhvr>
                                      <p:to>
                                        <p:strVal val="visible"/>
                                      </p:to>
                                    </p:set>
                                    <p:animEffect transition="in" filter="diamond(in)">
                                      <p:cBhvr>
                                        <p:cTn id="7" dur="2000"/>
                                        <p:tgtEl>
                                          <p:spTgt spid="2560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Espaço Reservado para Conteúdo 2"/>
          <p:cNvSpPr>
            <a:spLocks noGrp="1"/>
          </p:cNvSpPr>
          <p:nvPr>
            <p:ph idx="1"/>
          </p:nvPr>
        </p:nvSpPr>
        <p:spPr>
          <a:xfrm>
            <a:off x="323528" y="1526878"/>
            <a:ext cx="8496944" cy="4638426"/>
          </a:xfrm>
        </p:spPr>
        <p:txBody>
          <a:bodyPr/>
          <a:lstStyle/>
          <a:p>
            <a:pPr marL="0" lvl="1" indent="0" algn="just" eaLnBrk="1" hangingPunct="1">
              <a:spcBef>
                <a:spcPts val="600"/>
              </a:spcBef>
              <a:spcAft>
                <a:spcPts val="600"/>
              </a:spcAft>
              <a:buFont typeface="Wingdings" pitchFamily="2" charset="2"/>
              <a:buChar char="Ø"/>
            </a:pPr>
            <a:r>
              <a:rPr lang="pt-BR" sz="2000" dirty="0" smtClean="0">
                <a:latin typeface="Book Antiqua" pitchFamily="18" charset="0"/>
              </a:rPr>
              <a:t>Não incide a vedação do art. 264, do CPC por tratar-se de uma alteração da base normativa do direito material discutido, exigindo-se adaptação ao novo sistema, sob pena de afronta ao próprio princípio do devido processo civil constitucional.</a:t>
            </a:r>
          </a:p>
          <a:p>
            <a:pPr marL="0" lvl="1" indent="0" algn="just" eaLnBrk="1" hangingPunct="1">
              <a:spcBef>
                <a:spcPts val="600"/>
              </a:spcBef>
              <a:spcAft>
                <a:spcPts val="600"/>
              </a:spcAft>
              <a:buFont typeface="Wingdings" pitchFamily="2" charset="2"/>
              <a:buChar char="Ø"/>
            </a:pPr>
            <a:r>
              <a:rPr lang="pt-BR" sz="2000" dirty="0" smtClean="0">
                <a:latin typeface="Book Antiqua" pitchFamily="18" charset="0"/>
              </a:rPr>
              <a:t>Assim, com a EC 66/10 e a consequente superveniência de fato extintivo do direito objeto da ação de separação, caberia ao juiz, por princípios de razoabilidade, efetividade e economia processual, conceder vista à parte Autora para que adapte seu pedido ao novo sistema constitucional, postulando o divórcio no lugar da separação, faculdade também conferida ao reconvinte – art. 462 CPC, obedecido o princípio do contraditório em respeito ao devido processo legal.</a:t>
            </a:r>
          </a:p>
          <a:p>
            <a:pPr marL="0" indent="0" algn="just">
              <a:spcBef>
                <a:spcPts val="600"/>
              </a:spcBef>
              <a:spcAft>
                <a:spcPts val="600"/>
              </a:spcAft>
              <a:buFont typeface="Wingdings" pitchFamily="2" charset="2"/>
              <a:buChar char="Ø"/>
            </a:pPr>
            <a:r>
              <a:rPr lang="pt-BR" sz="2000" dirty="0" smtClean="0">
                <a:latin typeface="Book Antiqua" pitchFamily="18" charset="0"/>
              </a:rPr>
              <a:t> Requerida adaptação do pedido, </a:t>
            </a:r>
            <a:r>
              <a:rPr lang="pt-BR" sz="2000" dirty="0" err="1" smtClean="0">
                <a:latin typeface="Book Antiqua" pitchFamily="18" charset="0"/>
              </a:rPr>
              <a:t>recategorizando</a:t>
            </a:r>
            <a:r>
              <a:rPr lang="pt-BR" sz="2000" dirty="0" smtClean="0">
                <a:latin typeface="Book Antiqua" pitchFamily="18" charset="0"/>
              </a:rPr>
              <a:t> o processo à luz do princípio da conversibilidade, como de divórcio, o processo seguirá o seu rumo normal com vistas à decretação do fim do próprio vínculo matrimonial.</a:t>
            </a:r>
          </a:p>
          <a:p>
            <a:endParaRPr lang="pt-BR" dirty="0" smtClean="0"/>
          </a:p>
        </p:txBody>
      </p:sp>
      <p:sp>
        <p:nvSpPr>
          <p:cNvPr id="4" name="Espaço Reservado para Número de Slide 3"/>
          <p:cNvSpPr>
            <a:spLocks noGrp="1"/>
          </p:cNvSpPr>
          <p:nvPr>
            <p:ph type="sldNum" sz="quarter" idx="12"/>
          </p:nvPr>
        </p:nvSpPr>
        <p:spPr/>
        <p:txBody>
          <a:bodyPr/>
          <a:lstStyle/>
          <a:p>
            <a:pPr>
              <a:defRPr/>
            </a:pPr>
            <a:fld id="{851FCC28-F48B-465D-992D-EB3ED6AD256D}" type="slidenum">
              <a:rPr lang="pt-BR" smtClean="0"/>
              <a:pPr>
                <a:defRPr/>
              </a:pPr>
              <a:t>16</a:t>
            </a:fld>
            <a:endParaRPr lang="pt-B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Espaço Reservado para Conteúdo 2"/>
          <p:cNvSpPr>
            <a:spLocks noGrp="1"/>
          </p:cNvSpPr>
          <p:nvPr>
            <p:ph idx="1"/>
          </p:nvPr>
        </p:nvSpPr>
        <p:spPr>
          <a:xfrm>
            <a:off x="395536" y="1484784"/>
            <a:ext cx="8359775" cy="2446337"/>
          </a:xfrm>
        </p:spPr>
        <p:txBody>
          <a:bodyPr/>
          <a:lstStyle/>
          <a:p>
            <a:pPr marL="342900" lvl="1" indent="-342900" algn="ctr" eaLnBrk="1" hangingPunct="1">
              <a:buFontTx/>
              <a:buNone/>
              <a:defRPr/>
            </a:pPr>
            <a:r>
              <a:rPr lang="pt-BR" sz="2200" b="1" cap="small" dirty="0" smtClean="0">
                <a:latin typeface="Book Antiqua" pitchFamily="18" charset="0"/>
              </a:rPr>
              <a:t>Procedimento do divórcio para o separado  judicialmente</a:t>
            </a:r>
          </a:p>
          <a:p>
            <a:pPr marL="342900" lvl="1" indent="-342900" algn="ctr" eaLnBrk="1" hangingPunct="1">
              <a:lnSpc>
                <a:spcPts val="1200"/>
              </a:lnSpc>
              <a:spcBef>
                <a:spcPts val="0"/>
              </a:spcBef>
              <a:buFontTx/>
              <a:buNone/>
              <a:defRPr/>
            </a:pPr>
            <a:r>
              <a:rPr lang="pt-BR" sz="1900" b="1" cap="small" dirty="0" smtClean="0">
                <a:latin typeface="Book Antiqua" pitchFamily="18" charset="0"/>
              </a:rPr>
              <a:t> </a:t>
            </a:r>
          </a:p>
          <a:p>
            <a:pPr marL="0" lvl="1" indent="0" algn="just" eaLnBrk="1" hangingPunct="1">
              <a:buNone/>
              <a:defRPr/>
            </a:pPr>
            <a:r>
              <a:rPr lang="pt-BR" sz="2000" dirty="0" smtClean="0">
                <a:latin typeface="Book Antiqua" pitchFamily="18" charset="0"/>
              </a:rPr>
              <a:t>Os separados judicialmente (ou extrajudicialmente) continuarão nessa qualidade, até que promovam o divórcio (direto), por iniciativa de um ou de ambos, mantidas as condições acordadas ou judicialmente decididas. (CPC, art. 463, Sentença judicial é inalterável).</a:t>
            </a:r>
          </a:p>
          <a:p>
            <a:pPr marL="342900" lvl="1" indent="-342900" algn="just" eaLnBrk="1" hangingPunct="1">
              <a:lnSpc>
                <a:spcPts val="1200"/>
              </a:lnSpc>
              <a:spcBef>
                <a:spcPts val="0"/>
              </a:spcBef>
              <a:buFont typeface="Wingdings" pitchFamily="2" charset="2"/>
              <a:buChar char="Ø"/>
              <a:defRPr/>
            </a:pPr>
            <a:endParaRPr lang="pt-BR" sz="2000" dirty="0" smtClean="0">
              <a:latin typeface="Book Antiqua" pitchFamily="18" charset="0"/>
            </a:endParaRPr>
          </a:p>
          <a:p>
            <a:pPr marL="0" lvl="1" indent="0" algn="just" eaLnBrk="1" hangingPunct="1">
              <a:buNone/>
              <a:defRPr/>
            </a:pPr>
            <a:r>
              <a:rPr lang="pt-BR" sz="2000" dirty="0" smtClean="0">
                <a:latin typeface="Book Antiqua" pitchFamily="18" charset="0"/>
              </a:rPr>
              <a:t>Em virtude do princípio da eficácia imediata da nova lei, que vigora no Brasil, os fatos passados constituídos sob império da norma antiga permanecem como estavam, sem retroatividade (salvo se a nova norma constitucional assim determinasse – art. 6º LICC.</a:t>
            </a:r>
          </a:p>
          <a:p>
            <a:pPr marL="342900" lvl="1" indent="-342900" algn="just" eaLnBrk="1" hangingPunct="1">
              <a:lnSpc>
                <a:spcPts val="1200"/>
              </a:lnSpc>
              <a:spcBef>
                <a:spcPts val="0"/>
              </a:spcBef>
              <a:buFont typeface="Wingdings" pitchFamily="2" charset="2"/>
              <a:buChar char="Ø"/>
              <a:defRPr/>
            </a:pPr>
            <a:endParaRPr lang="pt-BR" sz="2000" dirty="0" smtClean="0">
              <a:latin typeface="Book Antiqua" pitchFamily="18" charset="0"/>
            </a:endParaRPr>
          </a:p>
          <a:p>
            <a:pPr marL="0" lvl="1" indent="0" algn="just" eaLnBrk="1" hangingPunct="1">
              <a:buNone/>
              <a:defRPr/>
            </a:pPr>
            <a:r>
              <a:rPr lang="pt-BR" sz="2000" dirty="0" smtClean="0">
                <a:latin typeface="Book Antiqua" pitchFamily="18" charset="0"/>
              </a:rPr>
              <a:t>As pessoas já separadas não podem ser consideradas automaticamente divorciadas. A alteração</a:t>
            </a:r>
            <a:r>
              <a:rPr lang="pt-BR" sz="2000" b="1" dirty="0" smtClean="0">
                <a:latin typeface="Book Antiqua" pitchFamily="18" charset="0"/>
              </a:rPr>
              <a:t> </a:t>
            </a:r>
            <a:r>
              <a:rPr lang="pt-BR" sz="2000" dirty="0" smtClean="0">
                <a:latin typeface="Book Antiqua" pitchFamily="18" charset="0"/>
              </a:rPr>
              <a:t>não</a:t>
            </a:r>
            <a:r>
              <a:rPr lang="pt-BR" sz="2000" b="1" dirty="0" smtClean="0">
                <a:latin typeface="Book Antiqua" pitchFamily="18" charset="0"/>
              </a:rPr>
              <a:t> </a:t>
            </a:r>
            <a:r>
              <a:rPr lang="pt-BR" sz="2000" dirty="0" smtClean="0">
                <a:latin typeface="Book Antiqua" pitchFamily="18" charset="0"/>
              </a:rPr>
              <a:t>tem o condão de modificar a situação jurídica perfeita, consolidada segundo as regras vigentes ao tempo de sua instituição, sob pena de gerar perigosa e indesejável insegurança jurídica. </a:t>
            </a:r>
          </a:p>
          <a:p>
            <a:pPr marL="342900" lvl="1" indent="-342900" algn="just" eaLnBrk="1" hangingPunct="1">
              <a:buFont typeface="Wingdings" pitchFamily="2" charset="2"/>
              <a:buChar char="Ø"/>
              <a:defRPr/>
            </a:pPr>
            <a:endParaRPr lang="pt-BR" sz="1700" dirty="0" smtClean="0"/>
          </a:p>
        </p:txBody>
      </p:sp>
      <p:sp>
        <p:nvSpPr>
          <p:cNvPr id="4" name="Espaço Reservado para Número de Slide 3"/>
          <p:cNvSpPr>
            <a:spLocks noGrp="1"/>
          </p:cNvSpPr>
          <p:nvPr>
            <p:ph type="sldNum" sz="quarter" idx="12"/>
          </p:nvPr>
        </p:nvSpPr>
        <p:spPr>
          <a:xfrm>
            <a:off x="8316913" y="6237288"/>
            <a:ext cx="576262" cy="476250"/>
          </a:xfrm>
        </p:spPr>
        <p:txBody>
          <a:bodyPr/>
          <a:lstStyle/>
          <a:p>
            <a:pPr>
              <a:defRPr/>
            </a:pPr>
            <a:fld id="{B8408F3B-16FF-4B32-BA7B-6DAF38E88DA8}" type="slidenum">
              <a:rPr lang="pt-BR"/>
              <a:pPr>
                <a:defRPr/>
              </a:pPr>
              <a:t>17</a:t>
            </a:fld>
            <a:endParaRPr lang="pt-BR"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Espaço Reservado para Conteúdo 2"/>
          <p:cNvSpPr>
            <a:spLocks noGrp="1"/>
          </p:cNvSpPr>
          <p:nvPr>
            <p:ph idx="1"/>
          </p:nvPr>
        </p:nvSpPr>
        <p:spPr>
          <a:xfrm>
            <a:off x="347663" y="1627188"/>
            <a:ext cx="8448675" cy="865187"/>
          </a:xfrm>
        </p:spPr>
        <p:txBody>
          <a:bodyPr/>
          <a:lstStyle/>
          <a:p>
            <a:pPr algn="ctr" eaLnBrk="1" hangingPunct="1">
              <a:buFontTx/>
              <a:buNone/>
              <a:defRPr/>
            </a:pPr>
            <a:r>
              <a:rPr lang="pt-BR" sz="2200" b="1" cap="small" dirty="0" smtClean="0">
                <a:latin typeface="Book Antiqua" pitchFamily="18" charset="0"/>
              </a:rPr>
              <a:t>DE DISSOLUÇÃO DO VÍNCULO CONJUGAL </a:t>
            </a:r>
            <a:r>
              <a:rPr lang="pt-BR" sz="2200" b="1" u="sng" cap="small" dirty="0" smtClean="0">
                <a:latin typeface="Book Antiqua" pitchFamily="18" charset="0"/>
              </a:rPr>
              <a:t>APÓS EC 66</a:t>
            </a:r>
            <a:r>
              <a:rPr lang="pt-BR" sz="2200" u="sng" cap="small" dirty="0" smtClean="0">
                <a:latin typeface="Book Antiqua" pitchFamily="18" charset="0"/>
              </a:rPr>
              <a:t>:</a:t>
            </a:r>
          </a:p>
          <a:p>
            <a:pPr eaLnBrk="1" hangingPunct="1">
              <a:buFontTx/>
              <a:buNone/>
              <a:defRPr/>
            </a:pPr>
            <a:r>
              <a:rPr lang="pt-BR" sz="2400" b="1" cap="small" dirty="0" smtClean="0">
                <a:latin typeface="Book Antiqua" pitchFamily="18" charset="0"/>
              </a:rPr>
              <a:t>		I. Separação:</a:t>
            </a:r>
          </a:p>
          <a:p>
            <a:pPr eaLnBrk="1" hangingPunct="1">
              <a:buFontTx/>
              <a:buNone/>
              <a:defRPr/>
            </a:pPr>
            <a:r>
              <a:rPr lang="pt-BR" sz="2400" b="1" cap="small" dirty="0" smtClean="0">
                <a:latin typeface="Book Antiqua" pitchFamily="18" charset="0"/>
              </a:rPr>
              <a:t>			Extrajudicial ou Judicial</a:t>
            </a:r>
          </a:p>
          <a:p>
            <a:pPr eaLnBrk="1" hangingPunct="1">
              <a:lnSpc>
                <a:spcPts val="0"/>
              </a:lnSpc>
              <a:spcBef>
                <a:spcPts val="1200"/>
              </a:spcBef>
              <a:buFontTx/>
              <a:buNone/>
              <a:defRPr/>
            </a:pPr>
            <a:r>
              <a:rPr lang="pt-BR" sz="2400" b="1" cap="small" dirty="0" smtClean="0">
                <a:latin typeface="Book Antiqua" pitchFamily="18" charset="0"/>
              </a:rPr>
              <a:t>	</a:t>
            </a:r>
          </a:p>
          <a:p>
            <a:pPr eaLnBrk="1" hangingPunct="1">
              <a:buFontTx/>
              <a:buNone/>
              <a:defRPr/>
            </a:pPr>
            <a:r>
              <a:rPr lang="pt-BR" sz="2400" b="1" cap="small" dirty="0" smtClean="0">
                <a:latin typeface="Book Antiqua" pitchFamily="18" charset="0"/>
              </a:rPr>
              <a:t>		II. Divórcio: </a:t>
            </a:r>
          </a:p>
          <a:p>
            <a:pPr algn="just" eaLnBrk="1" hangingPunct="1">
              <a:buFontTx/>
              <a:buNone/>
              <a:defRPr/>
            </a:pPr>
            <a:r>
              <a:rPr lang="pt-BR" sz="2400" b="1" cap="small" dirty="0" smtClean="0">
                <a:latin typeface="Book Antiqua" pitchFamily="18" charset="0"/>
              </a:rPr>
              <a:t>	</a:t>
            </a:r>
            <a:r>
              <a:rPr lang="pt-BR" sz="1900" b="1" cap="small" dirty="0" smtClean="0">
                <a:latin typeface="Book Antiqua" pitchFamily="18" charset="0"/>
              </a:rPr>
              <a:t>sem adjetivo “direto” ou “indireto” – </a:t>
            </a:r>
            <a:r>
              <a:rPr lang="pt-BR" sz="1900" dirty="0" smtClean="0">
                <a:latin typeface="Book Antiqua" pitchFamily="18" charset="0"/>
              </a:rPr>
              <a:t>tornou-se verdadeiro </a:t>
            </a:r>
            <a:r>
              <a:rPr lang="pt-BR" sz="1900" b="1" cap="small" dirty="0" smtClean="0">
                <a:latin typeface="Book Antiqua" pitchFamily="18" charset="0"/>
              </a:rPr>
              <a:t>direito </a:t>
            </a:r>
            <a:r>
              <a:rPr lang="pt-BR" sz="1900" b="1" cap="small" dirty="0" err="1" smtClean="0">
                <a:latin typeface="Book Antiqua" pitchFamily="18" charset="0"/>
              </a:rPr>
              <a:t>potestativo</a:t>
            </a:r>
            <a:r>
              <a:rPr lang="pt-BR" sz="1900" b="1" cap="small" dirty="0" smtClean="0">
                <a:latin typeface="Book Antiqua" pitchFamily="18" charset="0"/>
              </a:rPr>
              <a:t>, </a:t>
            </a:r>
            <a:r>
              <a:rPr lang="pt-BR" sz="1900" dirty="0" smtClean="0">
                <a:latin typeface="Book Antiqua" pitchFamily="18" charset="0"/>
              </a:rPr>
              <a:t>uma prerrogativa jurídica de impor a outrem, unilateralmente, a sujeição ao seu exercício. </a:t>
            </a:r>
            <a:endParaRPr lang="pt-BR" sz="1900" b="1" cap="small" dirty="0" smtClean="0">
              <a:latin typeface="Book Antiqua" pitchFamily="18" charset="0"/>
            </a:endParaRPr>
          </a:p>
          <a:p>
            <a:pPr eaLnBrk="1" hangingPunct="1">
              <a:buFontTx/>
              <a:buNone/>
              <a:defRPr/>
            </a:pPr>
            <a:r>
              <a:rPr lang="pt-BR" sz="2400" b="1" cap="small" dirty="0" smtClean="0">
                <a:latin typeface="Book Antiqua" pitchFamily="18" charset="0"/>
              </a:rPr>
              <a:t>			II.1) Extrajudicial</a:t>
            </a:r>
          </a:p>
          <a:p>
            <a:pPr eaLnBrk="1" hangingPunct="1">
              <a:buFontTx/>
              <a:buNone/>
              <a:defRPr/>
            </a:pPr>
            <a:r>
              <a:rPr lang="pt-BR" sz="2400" b="1" cap="small" dirty="0" smtClean="0">
                <a:latin typeface="Book Antiqua" pitchFamily="18" charset="0"/>
              </a:rPr>
              <a:t>			II.2) Judicial</a:t>
            </a:r>
          </a:p>
          <a:p>
            <a:pPr eaLnBrk="1" hangingPunct="1">
              <a:buFontTx/>
              <a:buNone/>
              <a:defRPr/>
            </a:pPr>
            <a:r>
              <a:rPr lang="pt-BR" sz="2400" b="1" cap="small" dirty="0" smtClean="0">
                <a:latin typeface="Book Antiqua" pitchFamily="18" charset="0"/>
              </a:rPr>
              <a:t>				II.2.1) por mútuo consentimento</a:t>
            </a:r>
          </a:p>
          <a:p>
            <a:pPr eaLnBrk="1" hangingPunct="1">
              <a:buFontTx/>
              <a:buNone/>
              <a:defRPr/>
            </a:pPr>
            <a:r>
              <a:rPr lang="pt-BR" sz="2400" b="1" cap="small" dirty="0" smtClean="0">
                <a:latin typeface="Book Antiqua" pitchFamily="18" charset="0"/>
              </a:rPr>
              <a:t>				II.2.2) litigioso</a:t>
            </a:r>
            <a:endParaRPr lang="pt-BR" sz="1900" b="1" cap="small" dirty="0" smtClean="0">
              <a:latin typeface="Book Antiqua" pitchFamily="18" charset="0"/>
            </a:endParaRPr>
          </a:p>
          <a:p>
            <a:pPr eaLnBrk="1" hangingPunct="1">
              <a:buFontTx/>
              <a:buNone/>
              <a:defRPr/>
            </a:pPr>
            <a:endParaRPr lang="pt-BR" sz="2400" b="1" cap="small" dirty="0" smtClean="0">
              <a:latin typeface="Book Antiqua" pitchFamily="18" charset="0"/>
            </a:endParaRPr>
          </a:p>
          <a:p>
            <a:pPr algn="ctr" eaLnBrk="1" hangingPunct="1">
              <a:buFontTx/>
              <a:buNone/>
              <a:defRPr/>
            </a:pPr>
            <a:endParaRPr lang="pt-BR" sz="2400" b="1" cap="small" dirty="0" smtClean="0">
              <a:latin typeface="Book Antiqua" pitchFamily="18" charset="0"/>
            </a:endParaRPr>
          </a:p>
        </p:txBody>
      </p:sp>
      <p:sp>
        <p:nvSpPr>
          <p:cNvPr id="4" name="Espaço Reservado para Número de Slide 3"/>
          <p:cNvSpPr>
            <a:spLocks noGrp="1"/>
          </p:cNvSpPr>
          <p:nvPr>
            <p:ph type="sldNum" sz="quarter" idx="12"/>
          </p:nvPr>
        </p:nvSpPr>
        <p:spPr/>
        <p:txBody>
          <a:bodyPr/>
          <a:lstStyle/>
          <a:p>
            <a:pPr>
              <a:defRPr/>
            </a:pPr>
            <a:fld id="{D807A504-FF30-4E4F-82E2-1124EE5B8A62}" type="slidenum">
              <a:rPr lang="pt-BR"/>
              <a:pPr>
                <a:defRPr/>
              </a:pPr>
              <a:t>18</a:t>
            </a:fld>
            <a:endParaRPr lang="pt-BR" dirty="0"/>
          </a:p>
        </p:txBody>
      </p:sp>
      <p:sp>
        <p:nvSpPr>
          <p:cNvPr id="16388" name="Rectangle 24"/>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pPr algn="just"/>
            <a:endParaRPr lang="pt-B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6146">
                                            <p:txEl>
                                              <p:pRg st="0" end="0"/>
                                            </p:txEl>
                                          </p:spTgt>
                                        </p:tgtEl>
                                        <p:attrNameLst>
                                          <p:attrName>style.visibility</p:attrName>
                                        </p:attrNameLst>
                                      </p:cBhvr>
                                      <p:to>
                                        <p:strVal val="visible"/>
                                      </p:to>
                                    </p:set>
                                    <p:animEffect transition="in" filter="box(in)">
                                      <p:cBhvr>
                                        <p:cTn id="7" dur="500"/>
                                        <p:tgtEl>
                                          <p:spTgt spid="6146">
                                            <p:txEl>
                                              <p:pRg st="0" end="0"/>
                                            </p:txEl>
                                          </p:spTgt>
                                        </p:tgtEl>
                                      </p:cBhvr>
                                    </p:animEffect>
                                  </p:childTnLst>
                                </p:cTn>
                              </p:par>
                              <p:par>
                                <p:cTn id="8" presetID="4" presetClass="entr" presetSubtype="16" fill="hold" nodeType="withEffect">
                                  <p:stCondLst>
                                    <p:cond delay="0"/>
                                  </p:stCondLst>
                                  <p:childTnLst>
                                    <p:set>
                                      <p:cBhvr>
                                        <p:cTn id="9" dur="1" fill="hold">
                                          <p:stCondLst>
                                            <p:cond delay="0"/>
                                          </p:stCondLst>
                                        </p:cTn>
                                        <p:tgtEl>
                                          <p:spTgt spid="6146">
                                            <p:txEl>
                                              <p:pRg st="1" end="1"/>
                                            </p:txEl>
                                          </p:spTgt>
                                        </p:tgtEl>
                                        <p:attrNameLst>
                                          <p:attrName>style.visibility</p:attrName>
                                        </p:attrNameLst>
                                      </p:cBhvr>
                                      <p:to>
                                        <p:strVal val="visible"/>
                                      </p:to>
                                    </p:set>
                                    <p:animEffect transition="in" filter="box(in)">
                                      <p:cBhvr>
                                        <p:cTn id="10" dur="500"/>
                                        <p:tgtEl>
                                          <p:spTgt spid="6146">
                                            <p:txEl>
                                              <p:pRg st="1" end="1"/>
                                            </p:txEl>
                                          </p:spTgt>
                                        </p:tgtEl>
                                      </p:cBhvr>
                                    </p:animEffect>
                                  </p:childTnLst>
                                </p:cTn>
                              </p:par>
                              <p:par>
                                <p:cTn id="11" presetID="4" presetClass="entr" presetSubtype="16" fill="hold" nodeType="withEffect">
                                  <p:stCondLst>
                                    <p:cond delay="0"/>
                                  </p:stCondLst>
                                  <p:childTnLst>
                                    <p:set>
                                      <p:cBhvr>
                                        <p:cTn id="12" dur="1" fill="hold">
                                          <p:stCondLst>
                                            <p:cond delay="0"/>
                                          </p:stCondLst>
                                        </p:cTn>
                                        <p:tgtEl>
                                          <p:spTgt spid="6146">
                                            <p:txEl>
                                              <p:pRg st="2" end="2"/>
                                            </p:txEl>
                                          </p:spTgt>
                                        </p:tgtEl>
                                        <p:attrNameLst>
                                          <p:attrName>style.visibility</p:attrName>
                                        </p:attrNameLst>
                                      </p:cBhvr>
                                      <p:to>
                                        <p:strVal val="visible"/>
                                      </p:to>
                                    </p:set>
                                    <p:animEffect transition="in" filter="box(in)">
                                      <p:cBhvr>
                                        <p:cTn id="13" dur="500"/>
                                        <p:tgtEl>
                                          <p:spTgt spid="6146">
                                            <p:txEl>
                                              <p:pRg st="2" end="2"/>
                                            </p:txEl>
                                          </p:spTgt>
                                        </p:tgtEl>
                                      </p:cBhvr>
                                    </p:animEffect>
                                  </p:childTnLst>
                                </p:cTn>
                              </p:par>
                              <p:par>
                                <p:cTn id="14" presetID="4" presetClass="entr" presetSubtype="16" fill="hold" nodeType="withEffect">
                                  <p:stCondLst>
                                    <p:cond delay="0"/>
                                  </p:stCondLst>
                                  <p:childTnLst>
                                    <p:set>
                                      <p:cBhvr>
                                        <p:cTn id="15" dur="1" fill="hold">
                                          <p:stCondLst>
                                            <p:cond delay="0"/>
                                          </p:stCondLst>
                                        </p:cTn>
                                        <p:tgtEl>
                                          <p:spTgt spid="6146">
                                            <p:txEl>
                                              <p:pRg st="3" end="3"/>
                                            </p:txEl>
                                          </p:spTgt>
                                        </p:tgtEl>
                                        <p:attrNameLst>
                                          <p:attrName>style.visibility</p:attrName>
                                        </p:attrNameLst>
                                      </p:cBhvr>
                                      <p:to>
                                        <p:strVal val="visible"/>
                                      </p:to>
                                    </p:set>
                                    <p:animEffect transition="in" filter="box(in)">
                                      <p:cBhvr>
                                        <p:cTn id="16" dur="500"/>
                                        <p:tgtEl>
                                          <p:spTgt spid="6146">
                                            <p:txEl>
                                              <p:pRg st="3" end="3"/>
                                            </p:txEl>
                                          </p:spTgt>
                                        </p:tgtEl>
                                      </p:cBhvr>
                                    </p:animEffect>
                                  </p:childTnLst>
                                </p:cTn>
                              </p:par>
                              <p:par>
                                <p:cTn id="17" presetID="4" presetClass="entr" presetSubtype="16" fill="hold" nodeType="withEffect">
                                  <p:stCondLst>
                                    <p:cond delay="0"/>
                                  </p:stCondLst>
                                  <p:childTnLst>
                                    <p:set>
                                      <p:cBhvr>
                                        <p:cTn id="18" dur="1" fill="hold">
                                          <p:stCondLst>
                                            <p:cond delay="0"/>
                                          </p:stCondLst>
                                        </p:cTn>
                                        <p:tgtEl>
                                          <p:spTgt spid="6146">
                                            <p:txEl>
                                              <p:pRg st="4" end="4"/>
                                            </p:txEl>
                                          </p:spTgt>
                                        </p:tgtEl>
                                        <p:attrNameLst>
                                          <p:attrName>style.visibility</p:attrName>
                                        </p:attrNameLst>
                                      </p:cBhvr>
                                      <p:to>
                                        <p:strVal val="visible"/>
                                      </p:to>
                                    </p:set>
                                    <p:animEffect transition="in" filter="box(in)">
                                      <p:cBhvr>
                                        <p:cTn id="19" dur="500"/>
                                        <p:tgtEl>
                                          <p:spTgt spid="6146">
                                            <p:txEl>
                                              <p:pRg st="4" end="4"/>
                                            </p:txEl>
                                          </p:spTgt>
                                        </p:tgtEl>
                                      </p:cBhvr>
                                    </p:animEffect>
                                  </p:childTnLst>
                                </p:cTn>
                              </p:par>
                              <p:par>
                                <p:cTn id="20" presetID="4" presetClass="entr" presetSubtype="16" fill="hold" nodeType="withEffect">
                                  <p:stCondLst>
                                    <p:cond delay="0"/>
                                  </p:stCondLst>
                                  <p:childTnLst>
                                    <p:set>
                                      <p:cBhvr>
                                        <p:cTn id="21" dur="1" fill="hold">
                                          <p:stCondLst>
                                            <p:cond delay="0"/>
                                          </p:stCondLst>
                                        </p:cTn>
                                        <p:tgtEl>
                                          <p:spTgt spid="6146">
                                            <p:txEl>
                                              <p:pRg st="5" end="5"/>
                                            </p:txEl>
                                          </p:spTgt>
                                        </p:tgtEl>
                                        <p:attrNameLst>
                                          <p:attrName>style.visibility</p:attrName>
                                        </p:attrNameLst>
                                      </p:cBhvr>
                                      <p:to>
                                        <p:strVal val="visible"/>
                                      </p:to>
                                    </p:set>
                                    <p:animEffect transition="in" filter="box(in)">
                                      <p:cBhvr>
                                        <p:cTn id="22" dur="500"/>
                                        <p:tgtEl>
                                          <p:spTgt spid="6146">
                                            <p:txEl>
                                              <p:pRg st="5" end="5"/>
                                            </p:txEl>
                                          </p:spTgt>
                                        </p:tgtEl>
                                      </p:cBhvr>
                                    </p:animEffect>
                                  </p:childTnLst>
                                </p:cTn>
                              </p:par>
                              <p:par>
                                <p:cTn id="23" presetID="4" presetClass="entr" presetSubtype="16" fill="hold" nodeType="withEffect">
                                  <p:stCondLst>
                                    <p:cond delay="0"/>
                                  </p:stCondLst>
                                  <p:childTnLst>
                                    <p:set>
                                      <p:cBhvr>
                                        <p:cTn id="24" dur="1" fill="hold">
                                          <p:stCondLst>
                                            <p:cond delay="0"/>
                                          </p:stCondLst>
                                        </p:cTn>
                                        <p:tgtEl>
                                          <p:spTgt spid="6146">
                                            <p:txEl>
                                              <p:pRg st="6" end="6"/>
                                            </p:txEl>
                                          </p:spTgt>
                                        </p:tgtEl>
                                        <p:attrNameLst>
                                          <p:attrName>style.visibility</p:attrName>
                                        </p:attrNameLst>
                                      </p:cBhvr>
                                      <p:to>
                                        <p:strVal val="visible"/>
                                      </p:to>
                                    </p:set>
                                    <p:animEffect transition="in" filter="box(in)">
                                      <p:cBhvr>
                                        <p:cTn id="25" dur="500"/>
                                        <p:tgtEl>
                                          <p:spTgt spid="6146">
                                            <p:txEl>
                                              <p:pRg st="6" end="6"/>
                                            </p:txEl>
                                          </p:spTgt>
                                        </p:tgtEl>
                                      </p:cBhvr>
                                    </p:animEffect>
                                  </p:childTnLst>
                                </p:cTn>
                              </p:par>
                              <p:par>
                                <p:cTn id="26" presetID="4" presetClass="entr" presetSubtype="16" fill="hold" nodeType="withEffect">
                                  <p:stCondLst>
                                    <p:cond delay="0"/>
                                  </p:stCondLst>
                                  <p:childTnLst>
                                    <p:set>
                                      <p:cBhvr>
                                        <p:cTn id="27" dur="1" fill="hold">
                                          <p:stCondLst>
                                            <p:cond delay="0"/>
                                          </p:stCondLst>
                                        </p:cTn>
                                        <p:tgtEl>
                                          <p:spTgt spid="6146">
                                            <p:txEl>
                                              <p:pRg st="7" end="7"/>
                                            </p:txEl>
                                          </p:spTgt>
                                        </p:tgtEl>
                                        <p:attrNameLst>
                                          <p:attrName>style.visibility</p:attrName>
                                        </p:attrNameLst>
                                      </p:cBhvr>
                                      <p:to>
                                        <p:strVal val="visible"/>
                                      </p:to>
                                    </p:set>
                                    <p:animEffect transition="in" filter="box(in)">
                                      <p:cBhvr>
                                        <p:cTn id="28" dur="500"/>
                                        <p:tgtEl>
                                          <p:spTgt spid="6146">
                                            <p:txEl>
                                              <p:pRg st="7" end="7"/>
                                            </p:txEl>
                                          </p:spTgt>
                                        </p:tgtEl>
                                      </p:cBhvr>
                                    </p:animEffect>
                                  </p:childTnLst>
                                </p:cTn>
                              </p:par>
                              <p:par>
                                <p:cTn id="29" presetID="4" presetClass="entr" presetSubtype="16" fill="hold" nodeType="withEffect">
                                  <p:stCondLst>
                                    <p:cond delay="0"/>
                                  </p:stCondLst>
                                  <p:childTnLst>
                                    <p:set>
                                      <p:cBhvr>
                                        <p:cTn id="30" dur="1" fill="hold">
                                          <p:stCondLst>
                                            <p:cond delay="0"/>
                                          </p:stCondLst>
                                        </p:cTn>
                                        <p:tgtEl>
                                          <p:spTgt spid="6146">
                                            <p:txEl>
                                              <p:pRg st="8" end="8"/>
                                            </p:txEl>
                                          </p:spTgt>
                                        </p:tgtEl>
                                        <p:attrNameLst>
                                          <p:attrName>style.visibility</p:attrName>
                                        </p:attrNameLst>
                                      </p:cBhvr>
                                      <p:to>
                                        <p:strVal val="visible"/>
                                      </p:to>
                                    </p:set>
                                    <p:animEffect transition="in" filter="box(in)">
                                      <p:cBhvr>
                                        <p:cTn id="31" dur="500"/>
                                        <p:tgtEl>
                                          <p:spTgt spid="6146">
                                            <p:txEl>
                                              <p:pRg st="8" end="8"/>
                                            </p:txEl>
                                          </p:spTgt>
                                        </p:tgtEl>
                                      </p:cBhvr>
                                    </p:animEffect>
                                  </p:childTnLst>
                                </p:cTn>
                              </p:par>
                              <p:par>
                                <p:cTn id="32" presetID="4" presetClass="entr" presetSubtype="16" fill="hold" nodeType="withEffect">
                                  <p:stCondLst>
                                    <p:cond delay="0"/>
                                  </p:stCondLst>
                                  <p:childTnLst>
                                    <p:set>
                                      <p:cBhvr>
                                        <p:cTn id="33" dur="1" fill="hold">
                                          <p:stCondLst>
                                            <p:cond delay="0"/>
                                          </p:stCondLst>
                                        </p:cTn>
                                        <p:tgtEl>
                                          <p:spTgt spid="6146">
                                            <p:txEl>
                                              <p:pRg st="9" end="9"/>
                                            </p:txEl>
                                          </p:spTgt>
                                        </p:tgtEl>
                                        <p:attrNameLst>
                                          <p:attrName>style.visibility</p:attrName>
                                        </p:attrNameLst>
                                      </p:cBhvr>
                                      <p:to>
                                        <p:strVal val="visible"/>
                                      </p:to>
                                    </p:set>
                                    <p:animEffect transition="in" filter="box(in)">
                                      <p:cBhvr>
                                        <p:cTn id="34" dur="500"/>
                                        <p:tgtEl>
                                          <p:spTgt spid="6146">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323528" y="1484784"/>
            <a:ext cx="8496944" cy="5184576"/>
          </a:xfrm>
        </p:spPr>
        <p:txBody>
          <a:bodyPr/>
          <a:lstStyle/>
          <a:p>
            <a:pPr marL="0" lvl="1" indent="-457200"/>
            <a:r>
              <a:rPr lang="pt-BR" sz="2100" b="1" cap="small" dirty="0" smtClean="0">
                <a:latin typeface="Book Antiqua" pitchFamily="18" charset="0"/>
              </a:rPr>
              <a:t>Pedido de Divórcio Extrajudicial</a:t>
            </a:r>
            <a:endParaRPr lang="pt-BR" sz="2100" cap="small" dirty="0" smtClean="0">
              <a:latin typeface="Book Antiqua" pitchFamily="18" charset="0"/>
            </a:endParaRPr>
          </a:p>
          <a:p>
            <a:pPr marL="0" lvl="1" indent="-457200"/>
            <a:r>
              <a:rPr lang="pt-BR" sz="2000" dirty="0" smtClean="0">
                <a:latin typeface="Book Antiqua" pitchFamily="18" charset="0"/>
              </a:rPr>
              <a:t>Lei 11.441/07 – Resoluções 35 e 120 CNJ</a:t>
            </a:r>
          </a:p>
          <a:p>
            <a:pPr marL="0" lvl="1" indent="-457200" algn="just">
              <a:spcBef>
                <a:spcPts val="1200"/>
              </a:spcBef>
              <a:buFont typeface="Wingdings" pitchFamily="2" charset="2"/>
              <a:buChar char="Ø"/>
            </a:pPr>
            <a:r>
              <a:rPr lang="pt-BR" sz="1900" dirty="0" smtClean="0">
                <a:latin typeface="Book Antiqua" pitchFamily="18" charset="0"/>
              </a:rPr>
              <a:t>Competência do Tabelionato de Notas ou de Registros Civis, quando cumular com atividade notarial. </a:t>
            </a:r>
          </a:p>
          <a:p>
            <a:pPr marL="0" lvl="1" indent="-457200" algn="just">
              <a:buFont typeface="Wingdings" pitchFamily="2" charset="2"/>
              <a:buChar char="Ø"/>
            </a:pPr>
            <a:r>
              <a:rPr lang="pt-BR" sz="1900" dirty="0" smtClean="0">
                <a:latin typeface="Book Antiqua" pitchFamily="18" charset="0"/>
              </a:rPr>
              <a:t>A escolha pelo Tabelionado é livre, independente de residência ou domicílio dos requerentes. </a:t>
            </a:r>
          </a:p>
          <a:p>
            <a:pPr marL="0" lvl="1" indent="-457200" algn="just">
              <a:buFont typeface="Wingdings" pitchFamily="2" charset="2"/>
              <a:buChar char="Ø"/>
            </a:pPr>
            <a:r>
              <a:rPr lang="pt-BR" sz="1900" dirty="0" smtClean="0">
                <a:latin typeface="Book Antiqua" pitchFamily="18" charset="0"/>
              </a:rPr>
              <a:t>Há necessidade de representação por advogado(s). </a:t>
            </a:r>
          </a:p>
          <a:p>
            <a:pPr marL="0" lvl="1" indent="-457200" algn="just">
              <a:buFont typeface="Wingdings" pitchFamily="2" charset="2"/>
              <a:buChar char="Ø"/>
            </a:pPr>
            <a:r>
              <a:rPr lang="pt-BR" sz="1900" dirty="0" smtClean="0">
                <a:latin typeface="Book Antiqua" pitchFamily="18" charset="0"/>
              </a:rPr>
              <a:t>É opcional, ou seja, os </a:t>
            </a:r>
            <a:r>
              <a:rPr lang="pt-BR" sz="1900" dirty="0" err="1" smtClean="0">
                <a:latin typeface="Book Antiqua" pitchFamily="18" charset="0"/>
              </a:rPr>
              <a:t>divorciandos</a:t>
            </a:r>
            <a:r>
              <a:rPr lang="pt-BR" sz="1900" dirty="0" smtClean="0">
                <a:latin typeface="Book Antiqua" pitchFamily="18" charset="0"/>
              </a:rPr>
              <a:t> podem optar entre fazer judicial ou extrajudicialmente. </a:t>
            </a:r>
          </a:p>
          <a:p>
            <a:pPr marL="0" lvl="1" indent="-457200" algn="just">
              <a:buFont typeface="Wingdings" pitchFamily="2" charset="2"/>
              <a:buChar char="Ø"/>
            </a:pPr>
            <a:r>
              <a:rPr lang="pt-BR" sz="1900" dirty="0" smtClean="0">
                <a:latin typeface="Book Antiqua" pitchFamily="18" charset="0"/>
              </a:rPr>
              <a:t>A documentação é exigida antecipadamente e analisada com rigor.</a:t>
            </a:r>
          </a:p>
          <a:p>
            <a:pPr marL="0" lvl="1" indent="-457200" algn="just">
              <a:buFont typeface="Wingdings" pitchFamily="2" charset="2"/>
              <a:buChar char="Ø"/>
            </a:pPr>
            <a:r>
              <a:rPr lang="pt-BR" sz="1900" dirty="0" smtClean="0">
                <a:latin typeface="Book Antiqua" pitchFamily="18" charset="0"/>
              </a:rPr>
              <a:t>O recolhimento do ITCD é prévio. Ou seja, todos os custos são exigidos antes da escritura, diferente do judicial, em que primeiro há o pedido e só depois são apurados tributos e custas.</a:t>
            </a:r>
          </a:p>
          <a:p>
            <a:pPr marL="0" lvl="1" indent="-457200" algn="just">
              <a:buFont typeface="Wingdings" pitchFamily="2" charset="2"/>
              <a:buChar char="Ø"/>
            </a:pPr>
            <a:r>
              <a:rPr lang="pt-BR" sz="1900" dirty="0" smtClean="0">
                <a:latin typeface="Book Antiqua" pitchFamily="18" charset="0"/>
              </a:rPr>
              <a:t>Necessária manifestação de vontade para dissolução do vínculo e, cumulativamente, não haver incapazes.</a:t>
            </a:r>
          </a:p>
          <a:p>
            <a:endParaRPr lang="pt-B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Espaço Reservado para Conteúdo 2"/>
          <p:cNvSpPr>
            <a:spLocks noGrp="1"/>
          </p:cNvSpPr>
          <p:nvPr>
            <p:ph idx="1"/>
          </p:nvPr>
        </p:nvSpPr>
        <p:spPr>
          <a:xfrm>
            <a:off x="611560" y="1484784"/>
            <a:ext cx="7992889" cy="649287"/>
          </a:xfrm>
        </p:spPr>
        <p:txBody>
          <a:bodyPr/>
          <a:lstStyle/>
          <a:p>
            <a:pPr algn="ctr" eaLnBrk="1" hangingPunct="1">
              <a:spcBef>
                <a:spcPts val="0"/>
              </a:spcBef>
              <a:spcAft>
                <a:spcPts val="600"/>
              </a:spcAft>
              <a:buFontTx/>
              <a:buNone/>
              <a:defRPr/>
            </a:pPr>
            <a:r>
              <a:rPr lang="pt-BR" sz="2000" b="1" dirty="0" smtClean="0">
                <a:latin typeface="Book Antiqua" pitchFamily="18" charset="0"/>
              </a:rPr>
              <a:t>DIREITO À FELICIDADE, PERSPECTIVA SOCIOAFETIVA E EUDEMONISTA DO DIREITO DE FAMÍLIA</a:t>
            </a:r>
            <a:endParaRPr lang="pt-BR" sz="2000" b="1" cap="small" dirty="0" smtClean="0">
              <a:latin typeface="Book Antiqua" pitchFamily="18" charset="0"/>
            </a:endParaRPr>
          </a:p>
          <a:p>
            <a:pPr lvl="0" algn="just">
              <a:spcBef>
                <a:spcPts val="600"/>
              </a:spcBef>
            </a:pPr>
            <a:r>
              <a:rPr lang="pt-PT" sz="2000" b="1" dirty="0" smtClean="0">
                <a:latin typeface="Book Antiqua" pitchFamily="18" charset="0"/>
              </a:rPr>
              <a:t>Princípio da </a:t>
            </a:r>
            <a:r>
              <a:rPr lang="pt-PT" sz="2000" b="1" dirty="0">
                <a:latin typeface="Book Antiqua" pitchFamily="18" charset="0"/>
              </a:rPr>
              <a:t>dignidade da pessoa humana </a:t>
            </a:r>
            <a:r>
              <a:rPr lang="pt-PT" sz="2000" dirty="0">
                <a:latin typeface="Book Antiqua" pitchFamily="18" charset="0"/>
              </a:rPr>
              <a:t>(art. 1º, III</a:t>
            </a:r>
            <a:r>
              <a:rPr lang="pt-PT" sz="2000" dirty="0" smtClean="0">
                <a:latin typeface="Book Antiqua" pitchFamily="18" charset="0"/>
              </a:rPr>
              <a:t>) – dele decorre a premissa de que o indivíduo não existe para o fim precípuo de constituir família e procriar, mas para a busca de sua felicidade e realização pessoal, objetivo no qual a família se insere como instrumento de efetivação do fim pretendido. </a:t>
            </a:r>
            <a:endParaRPr lang="pt-BR" sz="2000" dirty="0">
              <a:latin typeface="Book Antiqua" pitchFamily="18" charset="0"/>
            </a:endParaRPr>
          </a:p>
          <a:p>
            <a:pPr lvl="0" algn="just">
              <a:spcBef>
                <a:spcPts val="600"/>
              </a:spcBef>
            </a:pPr>
            <a:r>
              <a:rPr lang="pt-PT" sz="2000" b="1" dirty="0" smtClean="0">
                <a:latin typeface="Book Antiqua" pitchFamily="18" charset="0"/>
              </a:rPr>
              <a:t>Pluralismo: </a:t>
            </a:r>
            <a:r>
              <a:rPr lang="pt-PT" sz="2000" dirty="0" smtClean="0">
                <a:latin typeface="Book Antiqua" pitchFamily="18" charset="0"/>
              </a:rPr>
              <a:t>princípio </a:t>
            </a:r>
            <a:r>
              <a:rPr lang="pt-PT" sz="2000" dirty="0">
                <a:latin typeface="Book Antiqua" pitchFamily="18" charset="0"/>
              </a:rPr>
              <a:t>da tutela especial à </a:t>
            </a:r>
            <a:r>
              <a:rPr lang="pt-PT" sz="2000" dirty="0" smtClean="0">
                <a:latin typeface="Book Antiqua" pitchFamily="18" charset="0"/>
              </a:rPr>
              <a:t>família, </a:t>
            </a:r>
            <a:r>
              <a:rPr lang="pt-PT" sz="2000" dirty="0">
                <a:latin typeface="Book Antiqua" pitchFamily="18" charset="0"/>
              </a:rPr>
              <a:t>independentemente da espécie (art. 226, </a:t>
            </a:r>
            <a:r>
              <a:rPr lang="pt-PT" sz="2000" i="1" dirty="0">
                <a:latin typeface="Book Antiqua" pitchFamily="18" charset="0"/>
              </a:rPr>
              <a:t>caput</a:t>
            </a:r>
            <a:r>
              <a:rPr lang="pt-PT" sz="2000" dirty="0" smtClean="0">
                <a:latin typeface="Book Antiqua" pitchFamily="18" charset="0"/>
              </a:rPr>
              <a:t>) – fundamenta a família plural, admitindo-se a escolha da espécie de família (art. 1º, V e 226, §§ 1º, 3º e 4º). </a:t>
            </a:r>
          </a:p>
          <a:p>
            <a:pPr lvl="0" algn="just">
              <a:spcBef>
                <a:spcPts val="600"/>
              </a:spcBef>
            </a:pPr>
            <a:r>
              <a:rPr lang="pt-PT" sz="2000" dirty="0" smtClean="0">
                <a:latin typeface="Book Antiqua" pitchFamily="18" charset="0"/>
              </a:rPr>
              <a:t>Ementa 274, IV Jornada STJ. Os direitos da personalidade são expressões da cláusula geral de tutela da pessoa humana. </a:t>
            </a:r>
            <a:r>
              <a:rPr lang="pt-PT" sz="2000" smtClean="0">
                <a:latin typeface="Book Antiqua" pitchFamily="18" charset="0"/>
              </a:rPr>
              <a:t>Em caso de colisão entre eles nenhum pode sobrelevar os demais, deve-se aplicar a técnica da ponderação.</a:t>
            </a:r>
            <a:endParaRPr lang="pt-BR" sz="2000" dirty="0">
              <a:latin typeface="Book Antiqua" pitchFamily="18" charset="0"/>
            </a:endParaRPr>
          </a:p>
        </p:txBody>
      </p:sp>
      <p:sp>
        <p:nvSpPr>
          <p:cNvPr id="4" name="Espaço Reservado para Número de Slide 3"/>
          <p:cNvSpPr>
            <a:spLocks noGrp="1"/>
          </p:cNvSpPr>
          <p:nvPr>
            <p:ph type="sldNum" sz="quarter" idx="12"/>
          </p:nvPr>
        </p:nvSpPr>
        <p:spPr/>
        <p:txBody>
          <a:bodyPr/>
          <a:lstStyle/>
          <a:p>
            <a:pPr>
              <a:defRPr/>
            </a:pPr>
            <a:fld id="{245DA205-B17D-4D5A-B6A1-C8E0542AD4F5}" type="slidenum">
              <a:rPr lang="pt-BR"/>
              <a:pPr>
                <a:defRPr/>
              </a:pPr>
              <a:t>2</a:t>
            </a:fld>
            <a:endParaRPr lang="pt-BR" dirty="0"/>
          </a:p>
        </p:txBody>
      </p:sp>
      <p:sp>
        <p:nvSpPr>
          <p:cNvPr id="11271" name="Rectangle 24"/>
          <p:cNvSpPr>
            <a:spLocks noChangeArrowheads="1"/>
          </p:cNvSpPr>
          <p:nvPr/>
        </p:nvSpPr>
        <p:spPr bwMode="auto">
          <a:xfrm>
            <a:off x="0" y="0"/>
            <a:ext cx="914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algn="just"/>
            <a:endParaRPr lang="pt-BR"/>
          </a:p>
        </p:txBody>
      </p:sp>
    </p:spTree>
    <p:extLst>
      <p:ext uri="{BB962C8B-B14F-4D97-AF65-F5344CB8AC3E}">
        <p14:creationId xmlns:p14="http://schemas.microsoft.com/office/powerpoint/2010/main" val="12962816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6146">
                                            <p:txEl>
                                              <p:pRg st="0" end="0"/>
                                            </p:txEl>
                                          </p:spTgt>
                                        </p:tgtEl>
                                        <p:attrNameLst>
                                          <p:attrName>style.visibility</p:attrName>
                                        </p:attrNameLst>
                                      </p:cBhvr>
                                      <p:to>
                                        <p:strVal val="visible"/>
                                      </p:to>
                                    </p:set>
                                    <p:animEffect transition="in" filter="diamond(in)">
                                      <p:cBhvr>
                                        <p:cTn id="7" dur="2000"/>
                                        <p:tgtEl>
                                          <p:spTgt spid="614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6146">
                                            <p:txEl>
                                              <p:pRg st="1" end="1"/>
                                            </p:txEl>
                                          </p:spTgt>
                                        </p:tgtEl>
                                        <p:attrNameLst>
                                          <p:attrName>style.visibility</p:attrName>
                                        </p:attrNameLst>
                                      </p:cBhvr>
                                      <p:to>
                                        <p:strVal val="visible"/>
                                      </p:to>
                                    </p:set>
                                    <p:animEffect transition="in" filter="diamond(in)">
                                      <p:cBhvr>
                                        <p:cTn id="12" dur="2000"/>
                                        <p:tgtEl>
                                          <p:spTgt spid="614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nodeType="clickEffect">
                                  <p:stCondLst>
                                    <p:cond delay="0"/>
                                  </p:stCondLst>
                                  <p:childTnLst>
                                    <p:set>
                                      <p:cBhvr>
                                        <p:cTn id="16" dur="1" fill="hold">
                                          <p:stCondLst>
                                            <p:cond delay="0"/>
                                          </p:stCondLst>
                                        </p:cTn>
                                        <p:tgtEl>
                                          <p:spTgt spid="6146">
                                            <p:txEl>
                                              <p:pRg st="2" end="2"/>
                                            </p:txEl>
                                          </p:spTgt>
                                        </p:tgtEl>
                                        <p:attrNameLst>
                                          <p:attrName>style.visibility</p:attrName>
                                        </p:attrNameLst>
                                      </p:cBhvr>
                                      <p:to>
                                        <p:strVal val="visible"/>
                                      </p:to>
                                    </p:set>
                                    <p:animEffect transition="in" filter="diamond(in)">
                                      <p:cBhvr>
                                        <p:cTn id="17" dur="2000"/>
                                        <p:tgtEl>
                                          <p:spTgt spid="614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nodeType="clickEffect">
                                  <p:stCondLst>
                                    <p:cond delay="0"/>
                                  </p:stCondLst>
                                  <p:childTnLst>
                                    <p:set>
                                      <p:cBhvr>
                                        <p:cTn id="21" dur="1" fill="hold">
                                          <p:stCondLst>
                                            <p:cond delay="0"/>
                                          </p:stCondLst>
                                        </p:cTn>
                                        <p:tgtEl>
                                          <p:spTgt spid="6146">
                                            <p:txEl>
                                              <p:pRg st="3" end="3"/>
                                            </p:txEl>
                                          </p:spTgt>
                                        </p:tgtEl>
                                        <p:attrNameLst>
                                          <p:attrName>style.visibility</p:attrName>
                                        </p:attrNameLst>
                                      </p:cBhvr>
                                      <p:to>
                                        <p:strVal val="visible"/>
                                      </p:to>
                                    </p:set>
                                    <p:animEffect transition="in" filter="diamond(in)">
                                      <p:cBhvr>
                                        <p:cTn id="22" dur="2000"/>
                                        <p:tgtEl>
                                          <p:spTgt spid="614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251520" y="1484784"/>
            <a:ext cx="8496944" cy="5184576"/>
          </a:xfrm>
        </p:spPr>
        <p:txBody>
          <a:bodyPr/>
          <a:lstStyle/>
          <a:p>
            <a:pPr marL="342900" lvl="1" indent="-342900" algn="ctr" eaLnBrk="1" hangingPunct="1">
              <a:spcBef>
                <a:spcPts val="600"/>
              </a:spcBef>
              <a:spcAft>
                <a:spcPts val="600"/>
              </a:spcAft>
              <a:buNone/>
            </a:pPr>
            <a:r>
              <a:rPr lang="pt-BR" sz="2100" b="1" cap="small" dirty="0" smtClean="0">
                <a:latin typeface="Book Antiqua" pitchFamily="18" charset="0"/>
              </a:rPr>
              <a:t>Pedido de Divórcio Judicial</a:t>
            </a:r>
          </a:p>
          <a:p>
            <a:pPr marL="342900" lvl="1" indent="-342900" algn="just" eaLnBrk="1" hangingPunct="1">
              <a:spcBef>
                <a:spcPts val="600"/>
              </a:spcBef>
              <a:spcAft>
                <a:spcPts val="600"/>
              </a:spcAft>
              <a:buFont typeface="Wingdings" pitchFamily="2" charset="2"/>
              <a:buChar char="Ø"/>
            </a:pPr>
            <a:r>
              <a:rPr lang="pt-BR" sz="2000" dirty="0" smtClean="0">
                <a:latin typeface="Book Antiqua" pitchFamily="18" charset="0"/>
              </a:rPr>
              <a:t>Basta prova do casamento civil e a manifestação do casal em deliberar pela dissolução do vínculo conjugal, sem exposição de causa.</a:t>
            </a:r>
          </a:p>
          <a:p>
            <a:pPr marL="342900" lvl="1" indent="-342900" algn="just" eaLnBrk="1" hangingPunct="1">
              <a:spcBef>
                <a:spcPts val="600"/>
              </a:spcBef>
              <a:spcAft>
                <a:spcPts val="600"/>
              </a:spcAft>
              <a:buFont typeface="Wingdings" pitchFamily="2" charset="2"/>
              <a:buChar char="Ø"/>
            </a:pPr>
            <a:r>
              <a:rPr lang="en-US" sz="2000" dirty="0" err="1" smtClean="0">
                <a:latin typeface="Book Antiqua" pitchFamily="18" charset="0"/>
              </a:rPr>
              <a:t>Procedimento</a:t>
            </a:r>
            <a:r>
              <a:rPr lang="en-US" sz="2000" dirty="0" smtClean="0">
                <a:latin typeface="Book Antiqua" pitchFamily="18" charset="0"/>
              </a:rPr>
              <a:t> de </a:t>
            </a:r>
            <a:r>
              <a:rPr lang="en-US" sz="2000" dirty="0" err="1" smtClean="0">
                <a:latin typeface="Book Antiqua" pitchFamily="18" charset="0"/>
              </a:rPr>
              <a:t>jurisdição</a:t>
            </a:r>
            <a:r>
              <a:rPr lang="en-US" sz="2000" dirty="0" smtClean="0">
                <a:latin typeface="Book Antiqua" pitchFamily="18" charset="0"/>
              </a:rPr>
              <a:t> </a:t>
            </a:r>
            <a:r>
              <a:rPr lang="en-US" sz="2000" dirty="0" err="1" smtClean="0">
                <a:latin typeface="Book Antiqua" pitchFamily="18" charset="0"/>
              </a:rPr>
              <a:t>voluntária</a:t>
            </a:r>
            <a:r>
              <a:rPr lang="en-US" sz="2000" dirty="0" smtClean="0">
                <a:latin typeface="Book Antiqua" pitchFamily="18" charset="0"/>
              </a:rPr>
              <a:t>. </a:t>
            </a:r>
            <a:r>
              <a:rPr lang="en-US" sz="2000" dirty="0" err="1" smtClean="0">
                <a:latin typeface="Book Antiqua" pitchFamily="18" charset="0"/>
              </a:rPr>
              <a:t>Classicamente</a:t>
            </a:r>
            <a:r>
              <a:rPr lang="en-US" sz="2000" dirty="0" smtClean="0">
                <a:latin typeface="Book Antiqua" pitchFamily="18" charset="0"/>
              </a:rPr>
              <a:t> </a:t>
            </a:r>
            <a:r>
              <a:rPr lang="en-US" sz="2000" dirty="0" err="1" smtClean="0">
                <a:latin typeface="Book Antiqua" pitchFamily="18" charset="0"/>
              </a:rPr>
              <a:t>classificado</a:t>
            </a:r>
            <a:r>
              <a:rPr lang="en-US" sz="2000" dirty="0" smtClean="0">
                <a:latin typeface="Book Antiqua" pitchFamily="18" charset="0"/>
              </a:rPr>
              <a:t> </a:t>
            </a:r>
            <a:r>
              <a:rPr lang="en-US" sz="2000" dirty="0" err="1" smtClean="0">
                <a:latin typeface="Book Antiqua" pitchFamily="18" charset="0"/>
              </a:rPr>
              <a:t>como</a:t>
            </a:r>
            <a:r>
              <a:rPr lang="en-US" sz="2000" dirty="0" smtClean="0">
                <a:latin typeface="Book Antiqua" pitchFamily="18" charset="0"/>
              </a:rPr>
              <a:t> um </a:t>
            </a:r>
            <a:r>
              <a:rPr lang="en-US" sz="2000" dirty="0" err="1" smtClean="0">
                <a:latin typeface="Book Antiqua" pitchFamily="18" charset="0"/>
              </a:rPr>
              <a:t>ato</a:t>
            </a:r>
            <a:r>
              <a:rPr lang="en-US" sz="2000" dirty="0" smtClean="0">
                <a:latin typeface="Book Antiqua" pitchFamily="18" charset="0"/>
              </a:rPr>
              <a:t> de </a:t>
            </a:r>
            <a:r>
              <a:rPr lang="en-US" sz="2000" dirty="0" err="1" smtClean="0">
                <a:latin typeface="Book Antiqua" pitchFamily="18" charset="0"/>
              </a:rPr>
              <a:t>dois</a:t>
            </a:r>
            <a:r>
              <a:rPr lang="en-US" sz="2000" dirty="0" smtClean="0">
                <a:latin typeface="Book Antiqua" pitchFamily="18" charset="0"/>
              </a:rPr>
              <a:t> tempos: </a:t>
            </a:r>
            <a:r>
              <a:rPr lang="en-US" sz="2000" dirty="0" err="1" smtClean="0">
                <a:latin typeface="Book Antiqua" pitchFamily="18" charset="0"/>
              </a:rPr>
              <a:t>assinatura</a:t>
            </a:r>
            <a:r>
              <a:rPr lang="en-US" sz="2000" dirty="0" smtClean="0">
                <a:latin typeface="Book Antiqua" pitchFamily="18" charset="0"/>
              </a:rPr>
              <a:t> do </a:t>
            </a:r>
            <a:r>
              <a:rPr lang="en-US" sz="2000" dirty="0" err="1" smtClean="0">
                <a:latin typeface="Book Antiqua" pitchFamily="18" charset="0"/>
              </a:rPr>
              <a:t>pedido</a:t>
            </a:r>
            <a:r>
              <a:rPr lang="en-US" sz="2000" dirty="0" smtClean="0">
                <a:latin typeface="Book Antiqua" pitchFamily="18" charset="0"/>
              </a:rPr>
              <a:t> e </a:t>
            </a:r>
            <a:r>
              <a:rPr lang="en-US" sz="2000" dirty="0" err="1" smtClean="0">
                <a:latin typeface="Book Antiqua" pitchFamily="18" charset="0"/>
              </a:rPr>
              <a:t>ratificação</a:t>
            </a:r>
            <a:r>
              <a:rPr lang="en-US" sz="2000" dirty="0" smtClean="0">
                <a:latin typeface="Book Antiqua" pitchFamily="18" charset="0"/>
              </a:rPr>
              <a:t> e </a:t>
            </a:r>
            <a:r>
              <a:rPr lang="en-US" sz="2000" dirty="0" err="1" smtClean="0">
                <a:latin typeface="Book Antiqua" pitchFamily="18" charset="0"/>
              </a:rPr>
              <a:t>Audiência</a:t>
            </a:r>
            <a:r>
              <a:rPr lang="en-US" sz="2000" dirty="0" smtClean="0">
                <a:latin typeface="Book Antiqua" pitchFamily="18" charset="0"/>
              </a:rPr>
              <a:t> (CPC, art. 1.122).</a:t>
            </a:r>
          </a:p>
          <a:p>
            <a:pPr marL="342900" lvl="1" indent="-342900" algn="just" eaLnBrk="1" hangingPunct="1">
              <a:spcBef>
                <a:spcPts val="600"/>
              </a:spcBef>
              <a:spcAft>
                <a:spcPts val="600"/>
              </a:spcAft>
              <a:buFont typeface="Wingdings" pitchFamily="2" charset="2"/>
              <a:buChar char="Ø"/>
            </a:pPr>
            <a:r>
              <a:rPr lang="en-US" sz="2000" dirty="0" err="1" smtClean="0">
                <a:latin typeface="Book Antiqua" pitchFamily="18" charset="0"/>
              </a:rPr>
              <a:t>Atualmente</a:t>
            </a:r>
            <a:r>
              <a:rPr lang="en-US" sz="2000" dirty="0" smtClean="0">
                <a:latin typeface="Book Antiqua" pitchFamily="18" charset="0"/>
              </a:rPr>
              <a:t> as </a:t>
            </a:r>
            <a:r>
              <a:rPr lang="en-US" sz="2000" dirty="0" err="1" smtClean="0">
                <a:latin typeface="Book Antiqua" pitchFamily="18" charset="0"/>
              </a:rPr>
              <a:t>audiências</a:t>
            </a:r>
            <a:r>
              <a:rPr lang="en-US" sz="2000" dirty="0" smtClean="0">
                <a:latin typeface="Book Antiqua" pitchFamily="18" charset="0"/>
              </a:rPr>
              <a:t>  de </a:t>
            </a:r>
            <a:r>
              <a:rPr lang="en-US" sz="2000" dirty="0" err="1" smtClean="0">
                <a:latin typeface="Book Antiqua" pitchFamily="18" charset="0"/>
              </a:rPr>
              <a:t>ratificação</a:t>
            </a:r>
            <a:r>
              <a:rPr lang="en-US" sz="2000" dirty="0" smtClean="0">
                <a:latin typeface="Book Antiqua" pitchFamily="18" charset="0"/>
              </a:rPr>
              <a:t> </a:t>
            </a:r>
            <a:r>
              <a:rPr lang="en-US" sz="2000" dirty="0" err="1" smtClean="0">
                <a:latin typeface="Book Antiqua" pitchFamily="18" charset="0"/>
              </a:rPr>
              <a:t>são</a:t>
            </a:r>
            <a:r>
              <a:rPr lang="en-US" sz="2000" dirty="0" smtClean="0">
                <a:latin typeface="Book Antiqua" pitchFamily="18" charset="0"/>
              </a:rPr>
              <a:t> </a:t>
            </a:r>
            <a:r>
              <a:rPr lang="en-US" sz="2000" dirty="0" err="1" smtClean="0">
                <a:latin typeface="Book Antiqua" pitchFamily="18" charset="0"/>
              </a:rPr>
              <a:t>realizadas</a:t>
            </a:r>
            <a:r>
              <a:rPr lang="en-US" sz="2000" dirty="0" smtClean="0">
                <a:latin typeface="Book Antiqua" pitchFamily="18" charset="0"/>
              </a:rPr>
              <a:t> </a:t>
            </a:r>
            <a:r>
              <a:rPr lang="en-US" sz="2000" dirty="0" err="1" smtClean="0">
                <a:latin typeface="Book Antiqua" pitchFamily="18" charset="0"/>
              </a:rPr>
              <a:t>nas</a:t>
            </a:r>
            <a:r>
              <a:rPr lang="en-US" sz="2000" dirty="0" smtClean="0">
                <a:latin typeface="Book Antiqua" pitchFamily="18" charset="0"/>
              </a:rPr>
              <a:t> </a:t>
            </a:r>
            <a:r>
              <a:rPr lang="en-US" sz="2000" dirty="0" err="1" smtClean="0">
                <a:latin typeface="Book Antiqua" pitchFamily="18" charset="0"/>
              </a:rPr>
              <a:t>centrais</a:t>
            </a:r>
            <a:r>
              <a:rPr lang="en-US" sz="2000" dirty="0" smtClean="0">
                <a:latin typeface="Book Antiqua" pitchFamily="18" charset="0"/>
              </a:rPr>
              <a:t> de </a:t>
            </a:r>
            <a:r>
              <a:rPr lang="en-US" sz="2000" dirty="0" err="1" smtClean="0">
                <a:latin typeface="Book Antiqua" pitchFamily="18" charset="0"/>
              </a:rPr>
              <a:t>conciliação</a:t>
            </a:r>
            <a:r>
              <a:rPr lang="en-US" sz="2000" dirty="0" smtClean="0">
                <a:latin typeface="Book Antiqua" pitchFamily="18" charset="0"/>
              </a:rPr>
              <a:t> do TJMG, </a:t>
            </a:r>
            <a:r>
              <a:rPr lang="en-US" sz="2000" dirty="0" err="1" smtClean="0">
                <a:latin typeface="Book Antiqua" pitchFamily="18" charset="0"/>
              </a:rPr>
              <a:t>mas</a:t>
            </a:r>
            <a:r>
              <a:rPr lang="en-US" sz="2000" dirty="0" smtClean="0">
                <a:latin typeface="Book Antiqua" pitchFamily="18" charset="0"/>
              </a:rPr>
              <a:t> </a:t>
            </a:r>
            <a:r>
              <a:rPr lang="en-US" sz="2000" dirty="0" err="1" smtClean="0">
                <a:latin typeface="Book Antiqua" pitchFamily="18" charset="0"/>
              </a:rPr>
              <a:t>há</a:t>
            </a:r>
            <a:r>
              <a:rPr lang="en-US" sz="2000" dirty="0" smtClean="0">
                <a:latin typeface="Book Antiqua" pitchFamily="18" charset="0"/>
              </a:rPr>
              <a:t> </a:t>
            </a:r>
            <a:r>
              <a:rPr lang="en-US" sz="2000" dirty="0" err="1" smtClean="0">
                <a:latin typeface="Book Antiqua" pitchFamily="18" charset="0"/>
              </a:rPr>
              <a:t>discussões</a:t>
            </a:r>
            <a:r>
              <a:rPr lang="en-US" sz="2000" dirty="0" smtClean="0">
                <a:latin typeface="Book Antiqua" pitchFamily="18" charset="0"/>
              </a:rPr>
              <a:t> </a:t>
            </a:r>
            <a:r>
              <a:rPr lang="en-US" sz="2000" dirty="0" err="1" smtClean="0">
                <a:latin typeface="Book Antiqua" pitchFamily="18" charset="0"/>
              </a:rPr>
              <a:t>sobre</a:t>
            </a:r>
            <a:r>
              <a:rPr lang="en-US" sz="2000" dirty="0" smtClean="0">
                <a:latin typeface="Book Antiqua" pitchFamily="18" charset="0"/>
              </a:rPr>
              <a:t> a </a:t>
            </a:r>
            <a:r>
              <a:rPr lang="en-US" sz="2000" dirty="0" err="1" smtClean="0">
                <a:latin typeface="Book Antiqua" pitchFamily="18" charset="0"/>
              </a:rPr>
              <a:t>necessidade</a:t>
            </a:r>
            <a:r>
              <a:rPr lang="en-US" sz="2000" dirty="0" smtClean="0">
                <a:latin typeface="Book Antiqua" pitchFamily="18" charset="0"/>
              </a:rPr>
              <a:t> </a:t>
            </a:r>
            <a:r>
              <a:rPr lang="en-US" sz="2000" dirty="0" err="1" smtClean="0">
                <a:latin typeface="Book Antiqua" pitchFamily="18" charset="0"/>
              </a:rPr>
              <a:t>ou</a:t>
            </a:r>
            <a:r>
              <a:rPr lang="en-US" sz="2000" dirty="0" smtClean="0">
                <a:latin typeface="Book Antiqua" pitchFamily="18" charset="0"/>
              </a:rPr>
              <a:t> </a:t>
            </a:r>
            <a:r>
              <a:rPr lang="en-US" sz="2000" dirty="0" err="1" smtClean="0">
                <a:latin typeface="Book Antiqua" pitchFamily="18" charset="0"/>
              </a:rPr>
              <a:t>não</a:t>
            </a:r>
            <a:r>
              <a:rPr lang="en-US" sz="2000" dirty="0" smtClean="0">
                <a:latin typeface="Book Antiqua" pitchFamily="18" charset="0"/>
              </a:rPr>
              <a:t> (CPC, Art. 1.122) </a:t>
            </a:r>
            <a:r>
              <a:rPr lang="en-US" sz="2000" dirty="0" err="1" smtClean="0">
                <a:latin typeface="Book Antiqua" pitchFamily="18" charset="0"/>
              </a:rPr>
              <a:t>em</a:t>
            </a:r>
            <a:r>
              <a:rPr lang="en-US" sz="2000" dirty="0" smtClean="0">
                <a:latin typeface="Book Antiqua" pitchFamily="18" charset="0"/>
              </a:rPr>
              <a:t> </a:t>
            </a:r>
            <a:r>
              <a:rPr lang="en-US" sz="2000" dirty="0" err="1" smtClean="0">
                <a:latin typeface="Book Antiqua" pitchFamily="18" charset="0"/>
              </a:rPr>
              <a:t>razão</a:t>
            </a:r>
            <a:r>
              <a:rPr lang="en-US" sz="2000" dirty="0" smtClean="0">
                <a:latin typeface="Book Antiqua" pitchFamily="18" charset="0"/>
              </a:rPr>
              <a:t> </a:t>
            </a:r>
            <a:r>
              <a:rPr lang="en-US" sz="2000" dirty="0" err="1" smtClean="0">
                <a:latin typeface="Book Antiqua" pitchFamily="18" charset="0"/>
              </a:rPr>
              <a:t>da</a:t>
            </a:r>
            <a:r>
              <a:rPr lang="en-US" sz="2000" dirty="0" smtClean="0">
                <a:latin typeface="Book Antiqua" pitchFamily="18" charset="0"/>
              </a:rPr>
              <a:t> Lei 11.441/07.</a:t>
            </a:r>
          </a:p>
          <a:p>
            <a:pPr marL="342900" lvl="1" indent="-342900" algn="just" eaLnBrk="1" hangingPunct="1">
              <a:spcBef>
                <a:spcPts val="600"/>
              </a:spcBef>
              <a:spcAft>
                <a:spcPts val="600"/>
              </a:spcAft>
              <a:buFont typeface="Wingdings" pitchFamily="2" charset="2"/>
              <a:buChar char="Ø"/>
            </a:pPr>
            <a:r>
              <a:rPr lang="pt-BR" sz="2000" dirty="0" smtClean="0">
                <a:latin typeface="Book Antiqua" pitchFamily="18" charset="0"/>
              </a:rPr>
              <a:t>MP: intervenção necessária em caso de filhos menores ou incapazes (art. 82, I e II, CPC; Lei n. 11.441/07).</a:t>
            </a:r>
          </a:p>
          <a:p>
            <a:pPr marL="342900" lvl="1" indent="-342900" algn="just" eaLnBrk="1" hangingPunct="1">
              <a:spcBef>
                <a:spcPts val="600"/>
              </a:spcBef>
              <a:spcAft>
                <a:spcPts val="600"/>
              </a:spcAft>
              <a:buFont typeface="Wingdings" pitchFamily="2" charset="2"/>
              <a:buChar char="Ø"/>
            </a:pPr>
            <a:r>
              <a:rPr lang="en-US" sz="2000" dirty="0" smtClean="0">
                <a:latin typeface="Book Antiqua" pitchFamily="18" charset="0"/>
              </a:rPr>
              <a:t>O </a:t>
            </a:r>
            <a:r>
              <a:rPr lang="en-US" sz="2000" dirty="0" err="1" smtClean="0">
                <a:latin typeface="Book Antiqua" pitchFamily="18" charset="0"/>
              </a:rPr>
              <a:t>divórcio</a:t>
            </a:r>
            <a:r>
              <a:rPr lang="en-US" sz="2000" dirty="0" smtClean="0">
                <a:latin typeface="Book Antiqua" pitchFamily="18" charset="0"/>
              </a:rPr>
              <a:t> </a:t>
            </a:r>
            <a:r>
              <a:rPr lang="en-US" sz="2000" dirty="0" err="1" smtClean="0">
                <a:latin typeface="Book Antiqua" pitchFamily="18" charset="0"/>
              </a:rPr>
              <a:t>litigioso</a:t>
            </a:r>
            <a:r>
              <a:rPr lang="en-US" sz="2000" dirty="0" smtClean="0">
                <a:latin typeface="Book Antiqua" pitchFamily="18" charset="0"/>
              </a:rPr>
              <a:t> </a:t>
            </a:r>
            <a:r>
              <a:rPr lang="en-US" sz="2000" dirty="0" err="1" smtClean="0">
                <a:latin typeface="Book Antiqua" pitchFamily="18" charset="0"/>
              </a:rPr>
              <a:t>pode</a:t>
            </a:r>
            <a:r>
              <a:rPr lang="en-US" sz="2000" dirty="0" smtClean="0">
                <a:latin typeface="Book Antiqua" pitchFamily="18" charset="0"/>
              </a:rPr>
              <a:t> ser </a:t>
            </a:r>
            <a:r>
              <a:rPr lang="en-US" sz="2000" dirty="0" err="1" smtClean="0">
                <a:latin typeface="Book Antiqua" pitchFamily="18" charset="0"/>
              </a:rPr>
              <a:t>convertido</a:t>
            </a:r>
            <a:r>
              <a:rPr lang="en-US" sz="2000" dirty="0" smtClean="0">
                <a:latin typeface="Book Antiqua" pitchFamily="18" charset="0"/>
              </a:rPr>
              <a:t> a </a:t>
            </a:r>
            <a:r>
              <a:rPr lang="en-US" sz="2000" dirty="0" err="1" smtClean="0">
                <a:latin typeface="Book Antiqua" pitchFamily="18" charset="0"/>
              </a:rPr>
              <a:t>qualquer</a:t>
            </a:r>
            <a:r>
              <a:rPr lang="en-US" sz="2000" dirty="0" smtClean="0">
                <a:latin typeface="Book Antiqua" pitchFamily="18" charset="0"/>
              </a:rPr>
              <a:t> tempo </a:t>
            </a:r>
            <a:r>
              <a:rPr lang="en-US" sz="2000" dirty="0" err="1" smtClean="0">
                <a:latin typeface="Book Antiqua" pitchFamily="18" charset="0"/>
              </a:rPr>
              <a:t>em</a:t>
            </a:r>
            <a:r>
              <a:rPr lang="en-US" sz="2000" dirty="0" smtClean="0">
                <a:latin typeface="Book Antiqua" pitchFamily="18" charset="0"/>
              </a:rPr>
              <a:t> consensual, </a:t>
            </a:r>
            <a:r>
              <a:rPr lang="en-US" sz="2000" dirty="0" err="1" smtClean="0">
                <a:latin typeface="Book Antiqua" pitchFamily="18" charset="0"/>
              </a:rPr>
              <a:t>até</a:t>
            </a:r>
            <a:r>
              <a:rPr lang="en-US" sz="2000" dirty="0" smtClean="0">
                <a:latin typeface="Book Antiqua" pitchFamily="18" charset="0"/>
              </a:rPr>
              <a:t> </a:t>
            </a:r>
            <a:r>
              <a:rPr lang="en-US" sz="2000" dirty="0" err="1" smtClean="0">
                <a:latin typeface="Book Antiqua" pitchFamily="18" charset="0"/>
              </a:rPr>
              <a:t>mesmo</a:t>
            </a:r>
            <a:r>
              <a:rPr lang="en-US" sz="2000" dirty="0" smtClean="0">
                <a:latin typeface="Book Antiqua" pitchFamily="18" charset="0"/>
              </a:rPr>
              <a:t> </a:t>
            </a:r>
            <a:r>
              <a:rPr lang="en-US" sz="2000" dirty="0" err="1" smtClean="0">
                <a:latin typeface="Book Antiqua" pitchFamily="18" charset="0"/>
              </a:rPr>
              <a:t>em</a:t>
            </a:r>
            <a:r>
              <a:rPr lang="en-US" sz="2000" dirty="0" smtClean="0">
                <a:latin typeface="Book Antiqua" pitchFamily="18" charset="0"/>
              </a:rPr>
              <a:t> </a:t>
            </a:r>
            <a:r>
              <a:rPr lang="en-US" sz="2000" dirty="0" err="1" smtClean="0">
                <a:latin typeface="Book Antiqua" pitchFamily="18" charset="0"/>
              </a:rPr>
              <a:t>grau</a:t>
            </a:r>
            <a:r>
              <a:rPr lang="en-US" sz="2000" dirty="0" smtClean="0">
                <a:latin typeface="Book Antiqua" pitchFamily="18" charset="0"/>
              </a:rPr>
              <a:t> de </a:t>
            </a:r>
            <a:r>
              <a:rPr lang="en-US" sz="2000" dirty="0" err="1" smtClean="0">
                <a:latin typeface="Book Antiqua" pitchFamily="18" charset="0"/>
              </a:rPr>
              <a:t>recurso</a:t>
            </a:r>
            <a:r>
              <a:rPr lang="en-US" sz="2000" dirty="0" smtClean="0">
                <a:latin typeface="Book Antiqua" pitchFamily="18" charset="0"/>
              </a:rPr>
              <a:t> (CPC, Art. 1.123).</a:t>
            </a:r>
          </a:p>
          <a:p>
            <a:pPr marL="342900" lvl="1" indent="-342900" algn="just" eaLnBrk="1" hangingPunct="1">
              <a:buFontTx/>
              <a:buNone/>
            </a:pPr>
            <a:endParaRPr lang="pt-BR" sz="2400" dirty="0" smtClean="0"/>
          </a:p>
        </p:txBody>
      </p:sp>
      <p:sp>
        <p:nvSpPr>
          <p:cNvPr id="4" name="Espaço Reservado para Número de Slide 3"/>
          <p:cNvSpPr>
            <a:spLocks noGrp="1"/>
          </p:cNvSpPr>
          <p:nvPr>
            <p:ph type="sldNum" sz="quarter" idx="12"/>
          </p:nvPr>
        </p:nvSpPr>
        <p:spPr>
          <a:xfrm>
            <a:off x="8172450" y="6245225"/>
            <a:ext cx="514350" cy="476250"/>
          </a:xfrm>
        </p:spPr>
        <p:txBody>
          <a:bodyPr/>
          <a:lstStyle/>
          <a:p>
            <a:pPr>
              <a:defRPr/>
            </a:pPr>
            <a:fld id="{47619A53-391F-44FC-9445-087D5CD32754}" type="slidenum">
              <a:rPr lang="pt-BR"/>
              <a:pPr>
                <a:defRPr/>
              </a:pPr>
              <a:t>20</a:t>
            </a:fld>
            <a:endParaRPr lang="pt-BR"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179512" y="1484784"/>
            <a:ext cx="8568952" cy="4525963"/>
          </a:xfrm>
        </p:spPr>
        <p:txBody>
          <a:bodyPr/>
          <a:lstStyle/>
          <a:p>
            <a:pPr marL="342900" lvl="1" indent="-342900" algn="ctr" eaLnBrk="1" hangingPunct="1">
              <a:spcBef>
                <a:spcPts val="600"/>
              </a:spcBef>
              <a:spcAft>
                <a:spcPts val="0"/>
              </a:spcAft>
              <a:buNone/>
            </a:pPr>
            <a:r>
              <a:rPr lang="pt-BR" sz="2000" b="1" cap="small" dirty="0" smtClean="0">
                <a:latin typeface="Book Antiqua" pitchFamily="18" charset="0"/>
              </a:rPr>
              <a:t>Audiência de Ratificação</a:t>
            </a:r>
          </a:p>
          <a:p>
            <a:pPr marL="342900" lvl="1" indent="-342900" algn="just" eaLnBrk="1" hangingPunct="1">
              <a:spcBef>
                <a:spcPts val="600"/>
              </a:spcBef>
              <a:spcAft>
                <a:spcPts val="600"/>
              </a:spcAft>
              <a:buFont typeface="Wingdings" pitchFamily="2" charset="2"/>
              <a:buChar char="Ø"/>
            </a:pPr>
            <a:r>
              <a:rPr lang="pt-BR" sz="1700" dirty="0" smtClean="0">
                <a:latin typeface="Book Antiqua" pitchFamily="18" charset="0"/>
              </a:rPr>
              <a:t>Apelação cível. Audiência preliminar. Emenda constitucional n. </a:t>
            </a:r>
            <a:r>
              <a:rPr lang="pt-BR" sz="1700" dirty="0" smtClean="0">
                <a:latin typeface="Book Antiqua" pitchFamily="18" charset="0"/>
              </a:rPr>
              <a:t>66/2010. </a:t>
            </a:r>
            <a:r>
              <a:rPr lang="pt-BR" sz="1700" dirty="0" smtClean="0">
                <a:latin typeface="Book Antiqua" pitchFamily="18" charset="0"/>
              </a:rPr>
              <a:t>Abolição de requisito para o divórcio. Confirmação da decisão de primeiro grau. Inexistência de prejuízo para as partes. </a:t>
            </a:r>
            <a:r>
              <a:rPr lang="pt-BR" sz="1700" dirty="0" err="1" smtClean="0">
                <a:latin typeface="Book Antiqua" pitchFamily="18" charset="0"/>
              </a:rPr>
              <a:t>NEgar</a:t>
            </a:r>
            <a:r>
              <a:rPr lang="pt-BR" sz="1700" dirty="0" smtClean="0">
                <a:latin typeface="Book Antiqua" pitchFamily="18" charset="0"/>
              </a:rPr>
              <a:t> provimento ao recurso. </a:t>
            </a:r>
            <a:r>
              <a:rPr lang="pt-BR" sz="1700" dirty="0" err="1" smtClean="0">
                <a:latin typeface="Book Antiqua" pitchFamily="18" charset="0"/>
              </a:rPr>
              <a:t>V.V.</a:t>
            </a:r>
            <a:r>
              <a:rPr lang="pt-BR" sz="1700" dirty="0" smtClean="0">
                <a:latin typeface="Book Antiqua" pitchFamily="18" charset="0"/>
              </a:rPr>
              <a:t> (TJMG, 1.0105.10.004302-2/001, </a:t>
            </a:r>
            <a:r>
              <a:rPr lang="pt-BR" sz="1700" dirty="0" err="1" smtClean="0">
                <a:latin typeface="Book Antiqua" pitchFamily="18" charset="0"/>
              </a:rPr>
              <a:t>rel</a:t>
            </a:r>
            <a:r>
              <a:rPr lang="pt-BR" sz="1700" dirty="0" smtClean="0">
                <a:latin typeface="Book Antiqua" pitchFamily="18" charset="0"/>
              </a:rPr>
              <a:t> Des. Afrânio Vilela, </a:t>
            </a:r>
            <a:r>
              <a:rPr lang="pt-BR" sz="1700" u="sng" dirty="0" err="1" smtClean="0">
                <a:latin typeface="Book Antiqua" pitchFamily="18" charset="0"/>
              </a:rPr>
              <a:t>Dje</a:t>
            </a:r>
            <a:r>
              <a:rPr lang="pt-BR" sz="1700" u="sng" dirty="0" smtClean="0">
                <a:latin typeface="Book Antiqua" pitchFamily="18" charset="0"/>
              </a:rPr>
              <a:t> 13/9/11</a:t>
            </a:r>
            <a:r>
              <a:rPr lang="pt-BR" sz="1700" dirty="0" smtClean="0">
                <a:latin typeface="Book Antiqua" pitchFamily="18" charset="0"/>
              </a:rPr>
              <a:t> – No mesmo sentido: TJMG, 1.0105.10.001.621-8/001)</a:t>
            </a:r>
          </a:p>
          <a:p>
            <a:pPr marL="342900" lvl="1" indent="-342900" algn="just" eaLnBrk="1" hangingPunct="1">
              <a:spcBef>
                <a:spcPts val="600"/>
              </a:spcBef>
              <a:spcAft>
                <a:spcPts val="600"/>
              </a:spcAft>
              <a:buFont typeface="Wingdings" pitchFamily="2" charset="2"/>
              <a:buChar char="Ø"/>
            </a:pPr>
            <a:r>
              <a:rPr lang="pt-BR" sz="1700" dirty="0" smtClean="0">
                <a:latin typeface="Book Antiqua" pitchFamily="18" charset="0"/>
              </a:rPr>
              <a:t>Apelação cível - Divórcio consensual - Audiência de conciliação - Emenda constitucional nº 66/2010 - Separação judicial - Abolição do instituto - Inocorrência - Artigo 40, §2º da lei 6.515/77 - Norma cogente - Observância obrigatória - Recurso provido. </a:t>
            </a:r>
            <a:r>
              <a:rPr lang="pt-BR" sz="1700" dirty="0" smtClean="0">
                <a:latin typeface="Book Antiqua" pitchFamily="18" charset="0"/>
              </a:rPr>
              <a:t>A emenda constitucional de nº 66/2010 não suprimiu a necessidade de realização da audiência de conciliação para formalização do divórcio consensual, eis que não aboliu o instituto da separação judicial, permanecendo, por conseguinte, hígidos os dispositivos infraconstitucionais correlatos, inclusive o artigo 40, §2º, da Lei nº 6.515/77, norma de caráter cogente, cuja observância não se subordinada à discricionariedade do julgador. (TJMG, 1.0105.11.003153-8/001, rel. Des. Afrânio Vilela, </a:t>
            </a:r>
            <a:r>
              <a:rPr lang="pt-BR" sz="1700" u="sng" dirty="0" err="1" smtClean="0">
                <a:latin typeface="Book Antiqua" pitchFamily="18" charset="0"/>
              </a:rPr>
              <a:t>Dje</a:t>
            </a:r>
            <a:r>
              <a:rPr lang="pt-BR" sz="1700" u="sng" dirty="0" smtClean="0">
                <a:latin typeface="Book Antiqua" pitchFamily="18" charset="0"/>
              </a:rPr>
              <a:t> 21/10/11 </a:t>
            </a:r>
            <a:r>
              <a:rPr lang="pt-BR" sz="1700" dirty="0" smtClean="0">
                <a:latin typeface="Book Antiqua" pitchFamily="18" charset="0"/>
              </a:rPr>
              <a:t> - No mesmo sentido: TJMG 1.0074.10.000256-2/001)</a:t>
            </a:r>
          </a:p>
          <a:p>
            <a:endParaRPr lang="pt-BR" sz="1700" dirty="0"/>
          </a:p>
        </p:txBody>
      </p:sp>
      <p:sp>
        <p:nvSpPr>
          <p:cNvPr id="4" name="Espaço Reservado para Número de Slide 3"/>
          <p:cNvSpPr>
            <a:spLocks noGrp="1"/>
          </p:cNvSpPr>
          <p:nvPr>
            <p:ph type="sldNum" sz="quarter" idx="12"/>
          </p:nvPr>
        </p:nvSpPr>
        <p:spPr/>
        <p:txBody>
          <a:bodyPr/>
          <a:lstStyle/>
          <a:p>
            <a:pPr>
              <a:defRPr/>
            </a:pPr>
            <a:fld id="{F8A98ECC-957D-469E-8249-4080E1A563D0}" type="slidenum">
              <a:rPr lang="pt-BR" smtClean="0"/>
              <a:pPr>
                <a:defRPr/>
              </a:pPr>
              <a:t>21</a:t>
            </a:fld>
            <a:endParaRPr lang="pt-BR"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322833" y="1412776"/>
            <a:ext cx="8497639" cy="4340225"/>
          </a:xfrm>
        </p:spPr>
        <p:txBody>
          <a:bodyPr/>
          <a:lstStyle/>
          <a:p>
            <a:pPr marL="342900" lvl="1" indent="-342900" algn="ctr" eaLnBrk="1" hangingPunct="1">
              <a:buFontTx/>
              <a:buNone/>
            </a:pPr>
            <a:r>
              <a:rPr lang="pt-BR" sz="2000" b="1" cap="small" dirty="0" smtClean="0">
                <a:latin typeface="Book Antiqua" pitchFamily="18" charset="0"/>
              </a:rPr>
              <a:t>DIVÓRCIO LITIGIOSO</a:t>
            </a:r>
            <a:endParaRPr lang="pt-BR" sz="2000" b="1" cap="small" dirty="0" smtClean="0">
              <a:latin typeface="Book Antiqua" pitchFamily="18" charset="0"/>
            </a:endParaRPr>
          </a:p>
          <a:p>
            <a:pPr marL="342900" lvl="1" indent="-342900" algn="just" eaLnBrk="1" hangingPunct="1">
              <a:buFontTx/>
              <a:buNone/>
            </a:pPr>
            <a:r>
              <a:rPr lang="pt-BR" sz="1800" b="1" dirty="0" smtClean="0">
                <a:latin typeface="Book Antiqua" pitchFamily="18" charset="0"/>
              </a:rPr>
              <a:t>Procedimento ordinário – art. 40, § 2º, II, Lei 6.515/77</a:t>
            </a:r>
          </a:p>
          <a:p>
            <a:pPr marL="342900" lvl="1" indent="-342900" algn="just" eaLnBrk="1" hangingPunct="1">
              <a:buFont typeface="Wingdings" pitchFamily="2" charset="2"/>
              <a:buChar char="Ø"/>
            </a:pPr>
            <a:r>
              <a:rPr lang="pt-BR" sz="1800" dirty="0" smtClean="0">
                <a:latin typeface="Book Antiqua" pitchFamily="18" charset="0"/>
              </a:rPr>
              <a:t>Cumulação de pedidos – </a:t>
            </a:r>
            <a:r>
              <a:rPr lang="pt-BR" sz="1800" dirty="0" err="1" smtClean="0">
                <a:latin typeface="Book Antiqua" pitchFamily="18" charset="0"/>
              </a:rPr>
              <a:t>arts</a:t>
            </a:r>
            <a:r>
              <a:rPr lang="pt-BR" sz="1800" dirty="0" smtClean="0">
                <a:latin typeface="Book Antiqua" pitchFamily="18" charset="0"/>
              </a:rPr>
              <a:t>. 292 e 318 CPC: cumulação é possível mas nem sempre conveniente.</a:t>
            </a:r>
          </a:p>
          <a:p>
            <a:pPr marL="342900" lvl="1" indent="-342900" algn="just" eaLnBrk="1" hangingPunct="1">
              <a:buFont typeface="Wingdings" pitchFamily="2" charset="2"/>
              <a:buNone/>
            </a:pPr>
            <a:r>
              <a:rPr lang="pt-BR" sz="1800" b="1" dirty="0" smtClean="0">
                <a:latin typeface="Book Antiqua" pitchFamily="18" charset="0"/>
              </a:rPr>
              <a:t>1ª corrente: </a:t>
            </a:r>
            <a:r>
              <a:rPr lang="pt-BR" sz="1800" dirty="0" smtClean="0">
                <a:latin typeface="Book Antiqua" pitchFamily="18" charset="0"/>
              </a:rPr>
              <a:t>discussões conexas em ações autônomas, esvaziando o divórcio em si; </a:t>
            </a:r>
          </a:p>
          <a:p>
            <a:pPr marL="342900" lvl="1" indent="-342900" algn="just" eaLnBrk="1" hangingPunct="1">
              <a:buFont typeface="Wingdings" pitchFamily="2" charset="2"/>
              <a:buNone/>
            </a:pPr>
            <a:r>
              <a:rPr lang="pt-BR" sz="1800" b="1" dirty="0" smtClean="0">
                <a:latin typeface="Book Antiqua" pitchFamily="18" charset="0"/>
              </a:rPr>
              <a:t>2ª corrente: </a:t>
            </a:r>
            <a:r>
              <a:rPr lang="pt-BR" sz="1800" dirty="0" smtClean="0">
                <a:latin typeface="Book Antiqua" pitchFamily="18" charset="0"/>
              </a:rPr>
              <a:t>decisão dos pedidos cumulados no mesmo processo. Se subdividem:</a:t>
            </a:r>
          </a:p>
          <a:p>
            <a:pPr marL="342900" lvl="1" indent="-342900" algn="just" eaLnBrk="1" hangingPunct="1">
              <a:buFont typeface="Wingdings" pitchFamily="2" charset="2"/>
              <a:buNone/>
            </a:pPr>
            <a:r>
              <a:rPr lang="pt-BR" sz="1800" dirty="0" smtClean="0">
                <a:latin typeface="Book Antiqua" pitchFamily="18" charset="0"/>
              </a:rPr>
              <a:t>	</a:t>
            </a:r>
            <a:r>
              <a:rPr lang="pt-BR" sz="1800" b="1" dirty="0" smtClean="0">
                <a:latin typeface="Book Antiqua" pitchFamily="18" charset="0"/>
              </a:rPr>
              <a:t>a)</a:t>
            </a:r>
            <a:r>
              <a:rPr lang="pt-BR" sz="1800" dirty="0" smtClean="0">
                <a:latin typeface="Book Antiqua" pitchFamily="18" charset="0"/>
              </a:rPr>
              <a:t> na cumulação o acolhimento ou não dos pedidos encerrando a demanda exige a prolação de uma única sentença com exame conjunto das pretensões; </a:t>
            </a:r>
          </a:p>
          <a:p>
            <a:pPr marL="342900" lvl="1" indent="-342900" algn="just" eaLnBrk="1" hangingPunct="1">
              <a:buFont typeface="Wingdings" pitchFamily="2" charset="2"/>
              <a:buNone/>
            </a:pPr>
            <a:r>
              <a:rPr lang="pt-BR" sz="1800" dirty="0" smtClean="0">
                <a:latin typeface="Book Antiqua" pitchFamily="18" charset="0"/>
              </a:rPr>
              <a:t>	</a:t>
            </a:r>
            <a:r>
              <a:rPr lang="pt-BR" sz="1800" b="1" dirty="0" smtClean="0">
                <a:latin typeface="Book Antiqua" pitchFamily="18" charset="0"/>
              </a:rPr>
              <a:t>b) </a:t>
            </a:r>
            <a:r>
              <a:rPr lang="pt-BR" sz="1800" dirty="0" smtClean="0">
                <a:latin typeface="Book Antiqua" pitchFamily="18" charset="0"/>
              </a:rPr>
              <a:t>e outro, que se exemplifica em Caetano </a:t>
            </a:r>
            <a:r>
              <a:rPr lang="pt-BR" sz="1800" dirty="0" err="1" smtClean="0">
                <a:latin typeface="Book Antiqua" pitchFamily="18" charset="0"/>
              </a:rPr>
              <a:t>Lagrasta</a:t>
            </a:r>
            <a:r>
              <a:rPr lang="pt-BR" sz="1800" dirty="0" smtClean="0">
                <a:latin typeface="Book Antiqua" pitchFamily="18" charset="0"/>
              </a:rPr>
              <a:t>: “Aplicar a figura processual dos ‘capítulos da sentença’ (</a:t>
            </a:r>
            <a:r>
              <a:rPr lang="pt-BR" sz="1800" dirty="0" err="1" smtClean="0">
                <a:latin typeface="Book Antiqua" pitchFamily="18" charset="0"/>
              </a:rPr>
              <a:t>Dinamarco</a:t>
            </a:r>
            <a:r>
              <a:rPr lang="pt-BR" sz="1800" dirty="0" smtClean="0">
                <a:latin typeface="Book Antiqua" pitchFamily="18" charset="0"/>
              </a:rPr>
              <a:t>), já permitida para a partilha. Desta maneira, as discussões restantes devem ser resolvidas em cisão da sentença  em partes ou capítulos, em vista da utilidade que se tem em mente.” Acrescentando-se a possibilidade da tutela antecipada (art. 273, § 6º, CPC: “a tutela antecipada também poderá ser concedida quando um ou mais dos pedidos cumulados, ou parcela deles, mostrar-se incontroverso); a </a:t>
            </a:r>
            <a:r>
              <a:rPr lang="pt-BR" sz="1800" dirty="0" err="1" smtClean="0">
                <a:latin typeface="Book Antiqua" pitchFamily="18" charset="0"/>
              </a:rPr>
              <a:t>cindibilidade</a:t>
            </a:r>
            <a:r>
              <a:rPr lang="pt-BR" sz="1800" dirty="0" smtClean="0">
                <a:latin typeface="Book Antiqua" pitchFamily="18" charset="0"/>
              </a:rPr>
              <a:t> dos pedidos (art. 468, CPC), permite que a sentença julgue total ou parcialmente a lide. </a:t>
            </a:r>
          </a:p>
          <a:p>
            <a:pPr marL="342900" lvl="1" indent="-342900" algn="just" eaLnBrk="1" hangingPunct="1">
              <a:buFont typeface="Wingdings" pitchFamily="2" charset="2"/>
              <a:buNone/>
            </a:pPr>
            <a:endParaRPr lang="pt-BR" sz="1700" dirty="0" smtClean="0"/>
          </a:p>
          <a:p>
            <a:pPr marL="342900" lvl="1" indent="-342900" algn="just" eaLnBrk="1" hangingPunct="1">
              <a:buFontTx/>
              <a:buNone/>
            </a:pPr>
            <a:endParaRPr lang="pt-BR" sz="1800" dirty="0" smtClean="0"/>
          </a:p>
          <a:p>
            <a:pPr marL="342900" lvl="1" indent="-342900" algn="just" eaLnBrk="1" hangingPunct="1">
              <a:buFontTx/>
              <a:buNone/>
            </a:pPr>
            <a:endParaRPr lang="pt-BR" sz="1800" dirty="0" smtClean="0"/>
          </a:p>
          <a:p>
            <a:pPr marL="342900" lvl="1" indent="-342900" algn="just" eaLnBrk="1" hangingPunct="1">
              <a:buFontTx/>
              <a:buNone/>
            </a:pPr>
            <a:endParaRPr lang="pt-BR" sz="1800" dirty="0" smtClean="0"/>
          </a:p>
          <a:p>
            <a:pPr marL="342900" lvl="1" indent="-342900" algn="just" eaLnBrk="1" hangingPunct="1">
              <a:buFontTx/>
              <a:buNone/>
            </a:pPr>
            <a:endParaRPr lang="pt-BR" sz="1800" dirty="0" smtClean="0"/>
          </a:p>
          <a:p>
            <a:pPr marL="342900" lvl="1" indent="-342900" algn="just" eaLnBrk="1" hangingPunct="1">
              <a:buFontTx/>
              <a:buNone/>
            </a:pPr>
            <a:endParaRPr lang="pt-BR" sz="1800" dirty="0" smtClean="0"/>
          </a:p>
          <a:p>
            <a:pPr marL="342900" lvl="1" indent="-342900" algn="just" eaLnBrk="1" hangingPunct="1">
              <a:buFontTx/>
              <a:buNone/>
            </a:pPr>
            <a:endParaRPr lang="pt-BR" sz="1800" dirty="0" smtClean="0"/>
          </a:p>
          <a:p>
            <a:pPr marL="342900" lvl="1" indent="-342900" algn="just" eaLnBrk="1" hangingPunct="1">
              <a:buFontTx/>
              <a:buNone/>
            </a:pPr>
            <a:endParaRPr lang="pt-BR" sz="1800" dirty="0" smtClean="0"/>
          </a:p>
          <a:p>
            <a:pPr marL="342900" lvl="1" indent="-342900" algn="just" eaLnBrk="1" hangingPunct="1">
              <a:buFontTx/>
              <a:buNone/>
            </a:pPr>
            <a:endParaRPr lang="pt-BR" sz="1800" dirty="0" smtClean="0"/>
          </a:p>
          <a:p>
            <a:pPr marL="342900" lvl="1" indent="-342900" algn="just" eaLnBrk="1" hangingPunct="1">
              <a:buFontTx/>
              <a:buNone/>
            </a:pPr>
            <a:endParaRPr lang="pt-BR" sz="1800" dirty="0" smtClean="0"/>
          </a:p>
          <a:p>
            <a:pPr marL="342900" lvl="1" indent="-342900" algn="just" eaLnBrk="1" hangingPunct="1">
              <a:buFont typeface="Wingdings" pitchFamily="2" charset="2"/>
              <a:buChar char="Ø"/>
            </a:pPr>
            <a:endParaRPr lang="pt-BR" sz="1800" dirty="0" smtClean="0"/>
          </a:p>
          <a:p>
            <a:pPr marL="342900" lvl="1" indent="-342900" algn="just" eaLnBrk="1" hangingPunct="1">
              <a:buFont typeface="Wingdings" pitchFamily="2" charset="2"/>
              <a:buChar char="Ø"/>
            </a:pPr>
            <a:endParaRPr lang="pt-BR" sz="1800" dirty="0" smtClean="0"/>
          </a:p>
          <a:p>
            <a:pPr marL="342900" lvl="1" indent="-342900" algn="just" eaLnBrk="1" hangingPunct="1">
              <a:buFontTx/>
              <a:buNone/>
            </a:pPr>
            <a:endParaRPr lang="pt-BR" sz="2000" dirty="0" smtClean="0"/>
          </a:p>
          <a:p>
            <a:pPr eaLnBrk="1" hangingPunct="1">
              <a:buFontTx/>
              <a:buNone/>
            </a:pPr>
            <a:endParaRPr lang="pt-BR" dirty="0" smtClean="0"/>
          </a:p>
        </p:txBody>
      </p:sp>
      <p:sp>
        <p:nvSpPr>
          <p:cNvPr id="4" name="Espaço Reservado para Número de Slide 3"/>
          <p:cNvSpPr>
            <a:spLocks noGrp="1"/>
          </p:cNvSpPr>
          <p:nvPr>
            <p:ph type="sldNum" sz="quarter" idx="12"/>
          </p:nvPr>
        </p:nvSpPr>
        <p:spPr>
          <a:xfrm>
            <a:off x="8172450" y="6245225"/>
            <a:ext cx="514350" cy="476250"/>
          </a:xfrm>
        </p:spPr>
        <p:txBody>
          <a:bodyPr/>
          <a:lstStyle/>
          <a:p>
            <a:pPr>
              <a:defRPr/>
            </a:pPr>
            <a:fld id="{F5CD8035-E681-4AD8-9365-5AA2254B9D6D}" type="slidenum">
              <a:rPr lang="pt-BR"/>
              <a:pPr>
                <a:defRPr/>
              </a:pPr>
              <a:t>22</a:t>
            </a:fld>
            <a:endParaRPr lang="pt-BR"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body" idx="1"/>
          </p:nvPr>
        </p:nvSpPr>
        <p:spPr/>
        <p:txBody>
          <a:bodyPr/>
          <a:lstStyle/>
          <a:p>
            <a:pPr algn="just">
              <a:lnSpc>
                <a:spcPts val="2400"/>
              </a:lnSpc>
              <a:spcBef>
                <a:spcPts val="600"/>
              </a:spcBef>
              <a:spcAft>
                <a:spcPts val="600"/>
              </a:spcAft>
              <a:buFontTx/>
              <a:buNone/>
            </a:pPr>
            <a:r>
              <a:rPr lang="pt-BR" sz="2100" b="1" dirty="0" smtClean="0">
                <a:latin typeface="Book Antiqua" pitchFamily="18" charset="0"/>
              </a:rPr>
              <a:t>1) Citação e intimação para audiência de tentativa de conciliação</a:t>
            </a:r>
          </a:p>
          <a:p>
            <a:pPr algn="just">
              <a:lnSpc>
                <a:spcPts val="2400"/>
              </a:lnSpc>
              <a:spcBef>
                <a:spcPts val="600"/>
              </a:spcBef>
              <a:spcAft>
                <a:spcPts val="600"/>
              </a:spcAft>
              <a:buFontTx/>
              <a:buNone/>
            </a:pPr>
            <a:r>
              <a:rPr lang="pt-BR" sz="2100" b="1" dirty="0" smtClean="0">
                <a:latin typeface="Book Antiqua" pitchFamily="18" charset="0"/>
              </a:rPr>
              <a:t>2) Defesa (contestação em 15 dias): </a:t>
            </a:r>
            <a:r>
              <a:rPr lang="pt-BR" sz="2100" dirty="0" smtClean="0">
                <a:latin typeface="Book Antiqua" pitchFamily="18" charset="0"/>
              </a:rPr>
              <a:t>não cabe discussão fática das causas; trata-se de simples exercício de um direito </a:t>
            </a:r>
            <a:r>
              <a:rPr lang="pt-BR" sz="2100" dirty="0" err="1" smtClean="0">
                <a:latin typeface="Book Antiqua" pitchFamily="18" charset="0"/>
              </a:rPr>
              <a:t>potestativo</a:t>
            </a:r>
            <a:r>
              <a:rPr lang="pt-BR" sz="2100" dirty="0" smtClean="0">
                <a:latin typeface="Book Antiqua" pitchFamily="18" charset="0"/>
              </a:rPr>
              <a:t>; poucos argumentos para a impossibilidade da decretação do pedido do divórcio. Ex.: incapacidade mental.</a:t>
            </a:r>
            <a:endParaRPr lang="pt-BR" sz="2100" b="1" dirty="0" smtClean="0">
              <a:latin typeface="Book Antiqua" pitchFamily="18" charset="0"/>
            </a:endParaRPr>
          </a:p>
          <a:p>
            <a:pPr algn="just">
              <a:lnSpc>
                <a:spcPts val="2400"/>
              </a:lnSpc>
              <a:spcBef>
                <a:spcPts val="600"/>
              </a:spcBef>
              <a:spcAft>
                <a:spcPts val="600"/>
              </a:spcAft>
              <a:buFontTx/>
              <a:buNone/>
            </a:pPr>
            <a:r>
              <a:rPr lang="pt-BR" sz="2100" b="1" dirty="0" smtClean="0">
                <a:latin typeface="Book Antiqua" pitchFamily="18" charset="0"/>
              </a:rPr>
              <a:t>3) Reconvenção: </a:t>
            </a:r>
            <a:r>
              <a:rPr lang="pt-BR" sz="2100" dirty="0" smtClean="0">
                <a:latin typeface="Book Antiqua" pitchFamily="18" charset="0"/>
              </a:rPr>
              <a:t>caráter dúplice das pretensões e a aplicabilidade, na prática, do “pedido contraposto” formulado na própria defesa (antecipando novo CPC), tornam questionável o uso da reconvenção no divórcio, já que é conferido arbítrio ao juiz para fixação do </a:t>
            </a:r>
            <a:r>
              <a:rPr lang="pt-BR" sz="2100" i="1" dirty="0" smtClean="0">
                <a:latin typeface="Book Antiqua" pitchFamily="18" charset="0"/>
              </a:rPr>
              <a:t>quantum </a:t>
            </a:r>
            <a:r>
              <a:rPr lang="pt-BR" sz="2100" dirty="0" smtClean="0">
                <a:latin typeface="Book Antiqua" pitchFamily="18" charset="0"/>
              </a:rPr>
              <a:t>alimentar diferente do pedido ou mesmo para conferir guarda para terceiros, já que regida pelo melhor interesse da criança.</a:t>
            </a:r>
            <a:endParaRPr lang="pt-BR" sz="2100" b="1" dirty="0" smtClean="0">
              <a:latin typeface="Book Antiqua" pitchFamily="18" charset="0"/>
            </a:endParaRPr>
          </a:p>
          <a:p>
            <a:pPr>
              <a:lnSpc>
                <a:spcPts val="2400"/>
              </a:lnSpc>
              <a:spcBef>
                <a:spcPts val="600"/>
              </a:spcBef>
              <a:spcAft>
                <a:spcPts val="600"/>
              </a:spcAft>
              <a:buFontTx/>
              <a:buNone/>
            </a:pPr>
            <a:r>
              <a:rPr lang="pt-BR" sz="2000" b="1" dirty="0" smtClean="0"/>
              <a:t>	</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1" name="Rectangle 3"/>
          <p:cNvSpPr>
            <a:spLocks noGrp="1" noChangeArrowheads="1"/>
          </p:cNvSpPr>
          <p:nvPr>
            <p:ph type="body" idx="1"/>
          </p:nvPr>
        </p:nvSpPr>
        <p:spPr>
          <a:xfrm>
            <a:off x="457200" y="1484784"/>
            <a:ext cx="8229600" cy="4525963"/>
          </a:xfrm>
        </p:spPr>
        <p:txBody>
          <a:bodyPr/>
          <a:lstStyle/>
          <a:p>
            <a:pPr algn="ctr">
              <a:lnSpc>
                <a:spcPts val="2600"/>
              </a:lnSpc>
              <a:buFontTx/>
              <a:buNone/>
            </a:pPr>
            <a:r>
              <a:rPr lang="pt-BR" sz="2400" b="1" cap="small" dirty="0" smtClean="0">
                <a:latin typeface="Book Antiqua" pitchFamily="18" charset="0"/>
              </a:rPr>
              <a:t>Medidas Cautelares</a:t>
            </a:r>
            <a:r>
              <a:rPr lang="pt-BR" sz="2400" cap="small" dirty="0" smtClean="0">
                <a:latin typeface="Book Antiqua" pitchFamily="18" charset="0"/>
              </a:rPr>
              <a:t> </a:t>
            </a:r>
          </a:p>
          <a:p>
            <a:pPr>
              <a:lnSpc>
                <a:spcPts val="2600"/>
              </a:lnSpc>
              <a:buFontTx/>
              <a:buNone/>
            </a:pPr>
            <a:r>
              <a:rPr lang="pt-BR" sz="2400" dirty="0" smtClean="0">
                <a:latin typeface="Book Antiqua" pitchFamily="18" charset="0"/>
              </a:rPr>
              <a:t>podem ser preparatórias ou incidentais.</a:t>
            </a:r>
          </a:p>
          <a:p>
            <a:pPr>
              <a:lnSpc>
                <a:spcPts val="2600"/>
              </a:lnSpc>
              <a:buFontTx/>
              <a:buNone/>
            </a:pPr>
            <a:r>
              <a:rPr lang="pt-BR" sz="2000" b="1" dirty="0" smtClean="0">
                <a:latin typeface="Book Antiqua" pitchFamily="18" charset="0"/>
              </a:rPr>
              <a:t>1) separação de corpos (</a:t>
            </a:r>
            <a:r>
              <a:rPr lang="pt-BR" sz="2000" b="1" dirty="0" err="1" smtClean="0">
                <a:latin typeface="Book Antiqua" pitchFamily="18" charset="0"/>
              </a:rPr>
              <a:t>arts</a:t>
            </a:r>
            <a:r>
              <a:rPr lang="pt-BR" sz="2000" b="1" dirty="0" smtClean="0">
                <a:latin typeface="Book Antiqua" pitchFamily="18" charset="0"/>
              </a:rPr>
              <a:t>. 1.562 e 1.585 CC + 888, VI, CPC):</a:t>
            </a:r>
            <a:r>
              <a:rPr lang="pt-BR" sz="2000" dirty="0" smtClean="0">
                <a:latin typeface="Book Antiqua" pitchFamily="18" charset="0"/>
              </a:rPr>
              <a:t> </a:t>
            </a:r>
          </a:p>
          <a:p>
            <a:pPr>
              <a:lnSpc>
                <a:spcPts val="2600"/>
              </a:lnSpc>
              <a:buFontTx/>
              <a:buNone/>
            </a:pPr>
            <a:r>
              <a:rPr lang="pt-BR" sz="2000" dirty="0" smtClean="0">
                <a:latin typeface="Book Antiqua" pitchFamily="18" charset="0"/>
              </a:rPr>
              <a:t>	</a:t>
            </a:r>
            <a:r>
              <a:rPr lang="pt-BR" sz="2000" b="1" dirty="0" smtClean="0">
                <a:latin typeface="Book Antiqua" pitchFamily="18" charset="0"/>
              </a:rPr>
              <a:t>a)</a:t>
            </a:r>
            <a:r>
              <a:rPr lang="pt-BR" sz="2000" dirty="0" smtClean="0">
                <a:latin typeface="Book Antiqua" pitchFamily="18" charset="0"/>
              </a:rPr>
              <a:t> para casal já separado de fato</a:t>
            </a:r>
          </a:p>
          <a:p>
            <a:pPr>
              <a:lnSpc>
                <a:spcPts val="2600"/>
              </a:lnSpc>
              <a:buFontTx/>
              <a:buNone/>
            </a:pPr>
            <a:r>
              <a:rPr lang="pt-BR" sz="2000" dirty="0" smtClean="0">
                <a:latin typeface="Book Antiqua" pitchFamily="18" charset="0"/>
              </a:rPr>
              <a:t>	</a:t>
            </a:r>
            <a:r>
              <a:rPr lang="pt-BR" sz="2000" b="1" dirty="0" smtClean="0">
                <a:latin typeface="Book Antiqua" pitchFamily="18" charset="0"/>
              </a:rPr>
              <a:t>b)</a:t>
            </a:r>
            <a:r>
              <a:rPr lang="pt-BR" sz="2000" dirty="0" smtClean="0">
                <a:latin typeface="Book Antiqua" pitchFamily="18" charset="0"/>
              </a:rPr>
              <a:t> para autorizar o requerente a deixar o lar conjugal </a:t>
            </a:r>
          </a:p>
          <a:p>
            <a:pPr>
              <a:lnSpc>
                <a:spcPts val="2600"/>
              </a:lnSpc>
              <a:buFontTx/>
              <a:buNone/>
            </a:pPr>
            <a:r>
              <a:rPr lang="pt-BR" sz="2000" dirty="0" smtClean="0">
                <a:latin typeface="Book Antiqua" pitchFamily="18" charset="0"/>
              </a:rPr>
              <a:t>	</a:t>
            </a:r>
            <a:r>
              <a:rPr lang="pt-BR" sz="2000" b="1" dirty="0" smtClean="0">
                <a:latin typeface="Book Antiqua" pitchFamily="18" charset="0"/>
              </a:rPr>
              <a:t>c)</a:t>
            </a:r>
            <a:r>
              <a:rPr lang="pt-BR" sz="2000" dirty="0" smtClean="0">
                <a:latin typeface="Book Antiqua" pitchFamily="18" charset="0"/>
              </a:rPr>
              <a:t> para juiz determinar o afastamento compulsório do outro</a:t>
            </a:r>
          </a:p>
          <a:p>
            <a:pPr>
              <a:lnSpc>
                <a:spcPts val="2600"/>
              </a:lnSpc>
              <a:buFontTx/>
              <a:buNone/>
            </a:pPr>
            <a:r>
              <a:rPr lang="pt-BR" sz="2000" dirty="0" smtClean="0">
                <a:latin typeface="Book Antiqua" pitchFamily="18" charset="0"/>
              </a:rPr>
              <a:t>     </a:t>
            </a:r>
            <a:r>
              <a:rPr lang="pt-BR" sz="2000" b="1" dirty="0" smtClean="0">
                <a:latin typeface="Book Antiqua" pitchFamily="18" charset="0"/>
              </a:rPr>
              <a:t>d)</a:t>
            </a:r>
            <a:r>
              <a:rPr lang="pt-BR" sz="2000" dirty="0" smtClean="0">
                <a:latin typeface="Book Antiqua" pitchFamily="18" charset="0"/>
              </a:rPr>
              <a:t> consensual – opcional para casal ainda não seguro do divórcio</a:t>
            </a:r>
          </a:p>
          <a:p>
            <a:pPr>
              <a:lnSpc>
                <a:spcPts val="2600"/>
              </a:lnSpc>
              <a:buFontTx/>
              <a:buNone/>
            </a:pPr>
            <a:r>
              <a:rPr lang="pt-BR" sz="2000" b="1" dirty="0" smtClean="0">
                <a:latin typeface="Book Antiqua" pitchFamily="18" charset="0"/>
              </a:rPr>
              <a:t>2) guarda provisória (art. 888, III e VII, CPC)</a:t>
            </a:r>
          </a:p>
          <a:p>
            <a:pPr>
              <a:lnSpc>
                <a:spcPts val="2600"/>
              </a:lnSpc>
              <a:buFontTx/>
              <a:buNone/>
            </a:pPr>
            <a:r>
              <a:rPr lang="pt-BR" sz="2000" b="1" dirty="0" smtClean="0">
                <a:latin typeface="Book Antiqua" pitchFamily="18" charset="0"/>
              </a:rPr>
              <a:t>3) arrolamento de bens (</a:t>
            </a:r>
            <a:r>
              <a:rPr lang="pt-BR" sz="2000" b="1" dirty="0" err="1" smtClean="0">
                <a:latin typeface="Book Antiqua" pitchFamily="18" charset="0"/>
              </a:rPr>
              <a:t>arts</a:t>
            </a:r>
            <a:r>
              <a:rPr lang="pt-BR" sz="2000" b="1" dirty="0" smtClean="0">
                <a:latin typeface="Book Antiqua" pitchFamily="18" charset="0"/>
              </a:rPr>
              <a:t>. 855 e ss. CPC)</a:t>
            </a:r>
          </a:p>
          <a:p>
            <a:pPr>
              <a:lnSpc>
                <a:spcPts val="2600"/>
              </a:lnSpc>
              <a:buFontTx/>
              <a:buNone/>
            </a:pPr>
            <a:r>
              <a:rPr lang="pt-BR" sz="2000" b="1" dirty="0" smtClean="0">
                <a:latin typeface="Book Antiqua" pitchFamily="18" charset="0"/>
              </a:rPr>
              <a:t>4) alimentos provisórios (Lei 5.478/68)</a:t>
            </a:r>
          </a:p>
          <a:p>
            <a:pPr>
              <a:lnSpc>
                <a:spcPts val="2600"/>
              </a:lnSpc>
              <a:buFontTx/>
              <a:buNone/>
            </a:pPr>
            <a:r>
              <a:rPr lang="pt-BR" sz="2000" b="1" dirty="0" smtClean="0">
                <a:latin typeface="Book Antiqua" pitchFamily="18" charset="0"/>
              </a:rPr>
              <a:t>	alimentos provisionais (</a:t>
            </a:r>
            <a:r>
              <a:rPr lang="pt-BR" sz="2000" b="1" dirty="0" err="1" smtClean="0">
                <a:latin typeface="Book Antiqua" pitchFamily="18" charset="0"/>
              </a:rPr>
              <a:t>arts</a:t>
            </a:r>
            <a:r>
              <a:rPr lang="pt-BR" sz="2000" b="1" dirty="0" smtClean="0">
                <a:latin typeface="Book Antiqua" pitchFamily="18" charset="0"/>
              </a:rPr>
              <a:t>. 852 e ss. CPC)</a:t>
            </a:r>
          </a:p>
          <a:p>
            <a:pPr>
              <a:lnSpc>
                <a:spcPts val="2600"/>
              </a:lnSpc>
              <a:buFontTx/>
              <a:buNone/>
            </a:pPr>
            <a:r>
              <a:rPr lang="pt-BR" sz="2000" b="1" dirty="0" smtClean="0">
                <a:latin typeface="Book Antiqua" pitchFamily="18" charset="0"/>
              </a:rPr>
              <a:t>     oferta de alimentos (art. 24, Lei 5.478/68)</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500063" y="1143000"/>
            <a:ext cx="8143875" cy="5357813"/>
          </a:xfrm>
        </p:spPr>
        <p:txBody>
          <a:bodyPr/>
          <a:lstStyle/>
          <a:p>
            <a:pPr marL="342900" lvl="1" indent="-342900" algn="ctr" eaLnBrk="1" hangingPunct="1">
              <a:buFontTx/>
              <a:buNone/>
            </a:pPr>
            <a:endParaRPr lang="pt-BR" sz="2400" b="1" dirty="0" smtClean="0"/>
          </a:p>
          <a:p>
            <a:pPr marL="342900" lvl="1" indent="-342900" algn="ctr" eaLnBrk="1" hangingPunct="1">
              <a:buFontTx/>
              <a:buNone/>
            </a:pPr>
            <a:r>
              <a:rPr lang="pt-BR" sz="2200" b="1" dirty="0" smtClean="0">
                <a:latin typeface="Book Antiqua" pitchFamily="18" charset="0"/>
              </a:rPr>
              <a:t>CONCLUSÃO</a:t>
            </a:r>
          </a:p>
          <a:p>
            <a:pPr marL="0" lvl="1" indent="0" algn="just" eaLnBrk="1" hangingPunct="1">
              <a:spcBef>
                <a:spcPts val="1200"/>
              </a:spcBef>
              <a:buFont typeface="Wingdings" pitchFamily="2" charset="2"/>
              <a:buChar char="Ø"/>
            </a:pPr>
            <a:r>
              <a:rPr lang="pt-BR" sz="2100" dirty="0" smtClean="0">
                <a:latin typeface="Book Antiqua" pitchFamily="18" charset="0"/>
              </a:rPr>
              <a:t>Homens não vivem; convivem.</a:t>
            </a:r>
          </a:p>
          <a:p>
            <a:pPr marL="0" lvl="1" indent="0" algn="just" eaLnBrk="1" hangingPunct="1">
              <a:spcBef>
                <a:spcPts val="1200"/>
              </a:spcBef>
              <a:buFont typeface="Wingdings" pitchFamily="2" charset="2"/>
              <a:buChar char="Ø"/>
            </a:pPr>
            <a:r>
              <a:rPr lang="pt-BR" sz="2100" dirty="0" smtClean="0">
                <a:latin typeface="Book Antiqua" pitchFamily="18" charset="0"/>
              </a:rPr>
              <a:t>“O Direito é “todo inteiro”, um complexo sistema de valores, e, mais especialmente, uma conciliação dos valores da ordem e os valores da liberdade!” Caio Mário</a:t>
            </a:r>
          </a:p>
          <a:p>
            <a:pPr marL="0" lvl="1" indent="0" algn="just" eaLnBrk="1" hangingPunct="1">
              <a:spcBef>
                <a:spcPts val="1200"/>
              </a:spcBef>
              <a:buFont typeface="Wingdings" pitchFamily="2" charset="2"/>
              <a:buChar char="Ø"/>
            </a:pPr>
            <a:r>
              <a:rPr lang="pt-BR" sz="2100" dirty="0" smtClean="0">
                <a:latin typeface="Book Antiqua" pitchFamily="18" charset="0"/>
              </a:rPr>
              <a:t>Dúvida não há que assistimos no momento à maior revolução que o Direito de Família sofreu nestes últimos séculos e, certamente, a mais importante verificada desde a promulgação da CR/88.</a:t>
            </a:r>
          </a:p>
          <a:p>
            <a:pPr marL="0" lvl="1" indent="0" algn="just" eaLnBrk="1" hangingPunct="1">
              <a:spcBef>
                <a:spcPts val="1200"/>
              </a:spcBef>
              <a:buFont typeface="Wingdings" pitchFamily="2" charset="2"/>
              <a:buChar char="Ø"/>
            </a:pPr>
            <a:r>
              <a:rPr lang="pt-BR" sz="2100" dirty="0" smtClean="0">
                <a:latin typeface="Book Antiqua" pitchFamily="18" charset="0"/>
              </a:rPr>
              <a:t>Casamento é um compromisso consciente. A união é uma satisfação a dois. O divórcio é efeito da desunião. Se o divórcio é efeito, deve ser eliminada a causa do divórcio. Esta não é o casamento, e sim o casamento falido.</a:t>
            </a:r>
          </a:p>
          <a:p>
            <a:pPr marL="342900" lvl="1" indent="-342900" algn="just" eaLnBrk="1" hangingPunct="1">
              <a:buFontTx/>
              <a:buNone/>
            </a:pPr>
            <a:endParaRPr lang="pt-BR" sz="1600" b="1" dirty="0" smtClean="0"/>
          </a:p>
        </p:txBody>
      </p:sp>
      <p:sp>
        <p:nvSpPr>
          <p:cNvPr id="4" name="Espaço Reservado para Número de Slide 3"/>
          <p:cNvSpPr>
            <a:spLocks noGrp="1"/>
          </p:cNvSpPr>
          <p:nvPr>
            <p:ph type="sldNum" sz="quarter" idx="12"/>
          </p:nvPr>
        </p:nvSpPr>
        <p:spPr/>
        <p:txBody>
          <a:bodyPr/>
          <a:lstStyle/>
          <a:p>
            <a:pPr>
              <a:defRPr/>
            </a:pPr>
            <a:fld id="{517328BC-27CD-4BDD-83D1-F433F77D811A}" type="slidenum">
              <a:rPr lang="pt-BR"/>
              <a:pPr>
                <a:defRPr/>
              </a:pPr>
              <a:t>25</a:t>
            </a:fld>
            <a:endParaRPr lang="pt-B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diamond(in)">
                                      <p:cBhvr>
                                        <p:cTn id="7" dur="20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diamond(in)">
                                      <p:cBhvr>
                                        <p:cTn id="12"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Espaço Reservado para Conteúdo 2"/>
          <p:cNvSpPr>
            <a:spLocks noGrp="1"/>
          </p:cNvSpPr>
          <p:nvPr>
            <p:ph idx="1"/>
          </p:nvPr>
        </p:nvSpPr>
        <p:spPr>
          <a:xfrm>
            <a:off x="446856" y="1783357"/>
            <a:ext cx="8229600" cy="4525963"/>
          </a:xfrm>
        </p:spPr>
        <p:txBody>
          <a:bodyPr/>
          <a:lstStyle/>
          <a:p>
            <a:pPr marL="0" lvl="1" indent="0" algn="just">
              <a:spcBef>
                <a:spcPts val="1200"/>
              </a:spcBef>
              <a:buFont typeface="Wingdings" pitchFamily="2" charset="2"/>
              <a:buChar char="Ø"/>
            </a:pPr>
            <a:r>
              <a:rPr lang="pt-BR" sz="2100" dirty="0" smtClean="0">
                <a:latin typeface="Book Antiqua" pitchFamily="18" charset="0"/>
              </a:rPr>
              <a:t>O consentimento faz o casamento, o dissenso faz o divórcio.</a:t>
            </a:r>
          </a:p>
          <a:p>
            <a:pPr marL="0" lvl="1" indent="0" algn="just">
              <a:spcBef>
                <a:spcPts val="1200"/>
              </a:spcBef>
              <a:buFont typeface="Wingdings" pitchFamily="2" charset="2"/>
              <a:buChar char="Ø"/>
            </a:pPr>
            <a:r>
              <a:rPr lang="pt-BR" sz="2100" dirty="0" smtClean="0">
                <a:latin typeface="Book Antiqua" pitchFamily="18" charset="0"/>
              </a:rPr>
              <a:t>Soluções alternativas de conflito: conciliação, mediação e arbitragem constituem a única solução efetiva de um conflito; comprometimento com a ética, a moral e a sociedade é essencial, desde advogados a magistrados.</a:t>
            </a:r>
          </a:p>
          <a:p>
            <a:pPr marL="0" lvl="1" indent="0" algn="just" eaLnBrk="1" hangingPunct="1">
              <a:spcBef>
                <a:spcPts val="1200"/>
              </a:spcBef>
              <a:buFont typeface="Wingdings" pitchFamily="2" charset="2"/>
              <a:buChar char="Ø"/>
            </a:pPr>
            <a:r>
              <a:rPr lang="pt-BR" sz="2100" dirty="0" smtClean="0">
                <a:latin typeface="Book Antiqua" pitchFamily="18" charset="0"/>
              </a:rPr>
              <a:t>“O casamento e o divórcio têm o mesmo fim. O primeiro quer realizar a felicidade dos solteiros; o segundo devolver a paz, a harmonia e a felicidade da família. Portanto, não devemos temê-lo.” (Zeno Veloso)</a:t>
            </a:r>
          </a:p>
          <a:p>
            <a:pPr marL="0" lvl="1" indent="0" algn="just" eaLnBrk="1" hangingPunct="1">
              <a:spcBef>
                <a:spcPts val="1200"/>
              </a:spcBef>
              <a:buFont typeface="Wingdings" pitchFamily="2" charset="2"/>
              <a:buChar char="Ø"/>
            </a:pPr>
            <a:r>
              <a:rPr lang="pt-BR" sz="2100" dirty="0" smtClean="0">
                <a:latin typeface="Book Antiqua" pitchFamily="18" charset="0"/>
              </a:rPr>
              <a:t>A solução não é consertar casamentos errados. A salvação é preparar famílias sólidas.</a:t>
            </a:r>
          </a:p>
          <a:p>
            <a:pPr marL="0" lvl="1" indent="0" algn="just" eaLnBrk="1" hangingPunct="1">
              <a:spcBef>
                <a:spcPts val="1200"/>
              </a:spcBef>
              <a:buFont typeface="Wingdings" pitchFamily="2" charset="2"/>
              <a:buChar char="Ø"/>
            </a:pPr>
            <a:endParaRPr lang="pt-BR" sz="2100" dirty="0" smtClean="0">
              <a:latin typeface="Book Antiqua" pitchFamily="18" charset="0"/>
            </a:endParaRPr>
          </a:p>
          <a:p>
            <a:endParaRPr lang="pt-BR" dirty="0" smtClean="0"/>
          </a:p>
        </p:txBody>
      </p:sp>
      <p:sp>
        <p:nvSpPr>
          <p:cNvPr id="4" name="Espaço Reservado para Número de Slide 3"/>
          <p:cNvSpPr>
            <a:spLocks noGrp="1"/>
          </p:cNvSpPr>
          <p:nvPr>
            <p:ph type="sldNum" sz="quarter" idx="12"/>
          </p:nvPr>
        </p:nvSpPr>
        <p:spPr/>
        <p:txBody>
          <a:bodyPr/>
          <a:lstStyle/>
          <a:p>
            <a:pPr>
              <a:defRPr/>
            </a:pPr>
            <a:fld id="{16FA2E38-B642-4743-9F6B-4E5C52FD7FD9}" type="slidenum">
              <a:rPr lang="pt-BR" smtClean="0"/>
              <a:pPr>
                <a:defRPr/>
              </a:pPr>
              <a:t>26</a:t>
            </a:fld>
            <a:endParaRPr lang="pt-BR"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7" name="Rectangle 3"/>
          <p:cNvSpPr>
            <a:spLocks noChangeArrowheads="1"/>
          </p:cNvSpPr>
          <p:nvPr/>
        </p:nvSpPr>
        <p:spPr bwMode="auto">
          <a:xfrm>
            <a:off x="431800" y="1412875"/>
            <a:ext cx="8280400" cy="5192713"/>
          </a:xfrm>
          <a:prstGeom prst="rect">
            <a:avLst/>
          </a:prstGeom>
          <a:noFill/>
          <a:ln w="9525">
            <a:noFill/>
            <a:miter lim="800000"/>
            <a:headEnd/>
            <a:tailEnd/>
          </a:ln>
          <a:effectLst/>
        </p:spPr>
        <p:txBody>
          <a:bodyPr anchor="ctr">
            <a:spAutoFit/>
          </a:bodyPr>
          <a:lstStyle/>
          <a:p>
            <a:pPr algn="ctr">
              <a:spcAft>
                <a:spcPts val="300"/>
              </a:spcAft>
              <a:defRPr/>
            </a:pPr>
            <a:r>
              <a:rPr lang="pt-BR" sz="2200" b="1" cap="small" dirty="0" smtClean="0">
                <a:latin typeface="Book Antiqua" pitchFamily="18" charset="0"/>
              </a:rPr>
              <a:t>BARBIE ADVOGADA</a:t>
            </a:r>
          </a:p>
          <a:p>
            <a:pPr algn="just">
              <a:spcBef>
                <a:spcPts val="300"/>
              </a:spcBef>
              <a:defRPr/>
            </a:pPr>
            <a:r>
              <a:rPr lang="pt-BR" dirty="0" smtClean="0">
                <a:latin typeface="Book Antiqua" pitchFamily="18" charset="0"/>
              </a:rPr>
              <a:t>Um </a:t>
            </a:r>
            <a:r>
              <a:rPr lang="pt-BR" dirty="0">
                <a:latin typeface="Book Antiqua" pitchFamily="18" charset="0"/>
              </a:rPr>
              <a:t>sujeito vai a uma loja de brinquedos para comprar um presente de aniversário para a filha e pergunta à vendedora:</a:t>
            </a:r>
          </a:p>
          <a:p>
            <a:pPr algn="just">
              <a:spcBef>
                <a:spcPts val="300"/>
              </a:spcBef>
              <a:buFontTx/>
              <a:buChar char="-"/>
              <a:defRPr/>
            </a:pPr>
            <a:r>
              <a:rPr lang="pt-BR" dirty="0">
                <a:latin typeface="Book Antiqua" pitchFamily="18" charset="0"/>
              </a:rPr>
              <a:t>Quanto custa a Barbie que está na vitrine:</a:t>
            </a:r>
          </a:p>
          <a:p>
            <a:pPr algn="just">
              <a:spcBef>
                <a:spcPts val="300"/>
              </a:spcBef>
              <a:defRPr/>
            </a:pPr>
            <a:r>
              <a:rPr lang="pt-BR" dirty="0">
                <a:latin typeface="Book Antiqua" pitchFamily="18" charset="0"/>
              </a:rPr>
              <a:t>A vendedora responde:</a:t>
            </a:r>
          </a:p>
          <a:p>
            <a:pPr algn="just">
              <a:spcBef>
                <a:spcPts val="300"/>
              </a:spcBef>
              <a:buFontTx/>
              <a:buChar char="-"/>
              <a:defRPr/>
            </a:pPr>
            <a:r>
              <a:rPr lang="pt-BR" dirty="0">
                <a:latin typeface="Book Antiqua" pitchFamily="18" charset="0"/>
              </a:rPr>
              <a:t>Qual delas? Temos:</a:t>
            </a:r>
          </a:p>
          <a:p>
            <a:pPr algn="just">
              <a:spcBef>
                <a:spcPts val="300"/>
              </a:spcBef>
              <a:defRPr/>
            </a:pPr>
            <a:r>
              <a:rPr lang="pt-BR" dirty="0">
                <a:latin typeface="Book Antiqua" pitchFamily="18" charset="0"/>
              </a:rPr>
              <a:t>Barbie vai à academia por R$ 19,95</a:t>
            </a:r>
          </a:p>
          <a:p>
            <a:pPr algn="just">
              <a:spcBef>
                <a:spcPts val="300"/>
              </a:spcBef>
              <a:defRPr/>
            </a:pPr>
            <a:r>
              <a:rPr lang="pt-BR" dirty="0">
                <a:latin typeface="Book Antiqua" pitchFamily="18" charset="0"/>
              </a:rPr>
              <a:t>Barbie joga </a:t>
            </a:r>
            <a:r>
              <a:rPr lang="pt-BR" dirty="0" err="1">
                <a:latin typeface="Book Antiqua" pitchFamily="18" charset="0"/>
              </a:rPr>
              <a:t>volley</a:t>
            </a:r>
            <a:r>
              <a:rPr lang="pt-BR" dirty="0">
                <a:latin typeface="Book Antiqua" pitchFamily="18" charset="0"/>
              </a:rPr>
              <a:t> por R$ 19,95</a:t>
            </a:r>
          </a:p>
          <a:p>
            <a:pPr algn="just">
              <a:spcBef>
                <a:spcPts val="300"/>
              </a:spcBef>
              <a:defRPr/>
            </a:pPr>
            <a:r>
              <a:rPr lang="pt-BR" dirty="0">
                <a:latin typeface="Book Antiqua" pitchFamily="18" charset="0"/>
              </a:rPr>
              <a:t>Barbie vai à praia por R$ 19,95 e</a:t>
            </a:r>
          </a:p>
          <a:p>
            <a:pPr algn="just">
              <a:spcBef>
                <a:spcPts val="300"/>
              </a:spcBef>
              <a:defRPr/>
            </a:pPr>
            <a:r>
              <a:rPr lang="pt-BR" dirty="0">
                <a:latin typeface="Book Antiqua" pitchFamily="18" charset="0"/>
              </a:rPr>
              <a:t>Barbie advogada divorciada por R$ 265,95.</a:t>
            </a:r>
          </a:p>
          <a:p>
            <a:pPr algn="just">
              <a:spcBef>
                <a:spcPts val="300"/>
              </a:spcBef>
              <a:defRPr/>
            </a:pPr>
            <a:r>
              <a:rPr lang="pt-BR" dirty="0">
                <a:latin typeface="Book Antiqua" pitchFamily="18" charset="0"/>
              </a:rPr>
              <a:t>O cara, assombrado, pergunta:</a:t>
            </a:r>
          </a:p>
          <a:p>
            <a:pPr algn="just">
              <a:spcBef>
                <a:spcPts val="300"/>
              </a:spcBef>
              <a:buFontTx/>
              <a:buChar char="-"/>
              <a:defRPr/>
            </a:pPr>
            <a:r>
              <a:rPr lang="pt-BR" dirty="0">
                <a:latin typeface="Book Antiqua" pitchFamily="18" charset="0"/>
              </a:rPr>
              <a:t>Por que a Barbie advogada divorciada custa R$ 265,95, quanto as outras custam apenas R$ 19,95?</a:t>
            </a:r>
          </a:p>
          <a:p>
            <a:pPr algn="just">
              <a:spcBef>
                <a:spcPts val="300"/>
              </a:spcBef>
              <a:defRPr/>
            </a:pPr>
            <a:r>
              <a:rPr lang="pt-BR" dirty="0">
                <a:latin typeface="Book Antiqua" pitchFamily="18" charset="0"/>
              </a:rPr>
              <a:t>A vendedora responde:</a:t>
            </a:r>
          </a:p>
          <a:p>
            <a:pPr algn="just">
              <a:spcBef>
                <a:spcPts val="300"/>
              </a:spcBef>
              <a:defRPr/>
            </a:pPr>
            <a:r>
              <a:rPr lang="pt-BR" dirty="0">
                <a:latin typeface="Book Antiqua" pitchFamily="18" charset="0"/>
              </a:rPr>
              <a:t>- Senhor, a Barbie ADVOGADA DIVORCIADA vem com o carro do Bob, a casa do Bob, a lancha do Bob, o </a:t>
            </a:r>
            <a:r>
              <a:rPr lang="pt-BR" dirty="0" err="1">
                <a:latin typeface="Book Antiqua" pitchFamily="18" charset="0"/>
              </a:rPr>
              <a:t>trailler</a:t>
            </a:r>
            <a:r>
              <a:rPr lang="pt-BR" dirty="0">
                <a:latin typeface="Book Antiqua" pitchFamily="18" charset="0"/>
              </a:rPr>
              <a:t> do Bob, os móveis do Bob, o celular do Bob...</a:t>
            </a:r>
          </a:p>
        </p:txBody>
      </p:sp>
      <p:sp>
        <p:nvSpPr>
          <p:cNvPr id="3" name="Espaço Reservado para Número de Slide 2"/>
          <p:cNvSpPr>
            <a:spLocks noGrp="1"/>
          </p:cNvSpPr>
          <p:nvPr>
            <p:ph type="sldNum" sz="quarter" idx="12"/>
          </p:nvPr>
        </p:nvSpPr>
        <p:spPr/>
        <p:txBody>
          <a:bodyPr/>
          <a:lstStyle/>
          <a:p>
            <a:pPr>
              <a:defRPr/>
            </a:pPr>
            <a:fld id="{12D5EA1A-EB0C-4660-BDDD-FE772431B8D1}" type="slidenum">
              <a:rPr lang="pt-BR" smtClean="0"/>
              <a:pPr>
                <a:defRPr/>
              </a:pPr>
              <a:t>27</a:t>
            </a:fld>
            <a:endParaRPr lang="pt-BR"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81" name="Rectangle 5"/>
          <p:cNvSpPr>
            <a:spLocks noChangeArrowheads="1"/>
          </p:cNvSpPr>
          <p:nvPr/>
        </p:nvSpPr>
        <p:spPr bwMode="auto">
          <a:xfrm>
            <a:off x="431800" y="1462088"/>
            <a:ext cx="8280400" cy="4772025"/>
          </a:xfrm>
          <a:prstGeom prst="rect">
            <a:avLst/>
          </a:prstGeom>
          <a:noFill/>
          <a:ln w="9525">
            <a:noFill/>
            <a:miter lim="800000"/>
            <a:headEnd/>
            <a:tailEnd/>
          </a:ln>
          <a:effectLst/>
        </p:spPr>
        <p:txBody>
          <a:bodyPr anchor="ctr">
            <a:spAutoFit/>
          </a:bodyPr>
          <a:lstStyle/>
          <a:p>
            <a:pPr algn="ctr">
              <a:defRPr/>
            </a:pPr>
            <a:r>
              <a:rPr lang="pt-BR" sz="2200" b="1" cap="small" dirty="0">
                <a:latin typeface="Book Antiqua" pitchFamily="18" charset="0"/>
              </a:rPr>
              <a:t>lógica de engenheiro</a:t>
            </a:r>
          </a:p>
          <a:p>
            <a:pPr algn="ctr">
              <a:defRPr/>
            </a:pPr>
            <a:endParaRPr lang="pt-BR" sz="2200" dirty="0">
              <a:latin typeface="Book Antiqua" pitchFamily="18" charset="0"/>
            </a:endParaRPr>
          </a:p>
          <a:p>
            <a:pPr algn="just">
              <a:defRPr/>
            </a:pPr>
            <a:r>
              <a:rPr lang="pt-BR" sz="2000" dirty="0">
                <a:latin typeface="Book Antiqua" pitchFamily="18" charset="0"/>
              </a:rPr>
              <a:t>Em um julgamento de divórcio, o casal briga pela guarda do único filho. A mãe, muito emocionada, tenta se defender:  </a:t>
            </a:r>
          </a:p>
          <a:p>
            <a:pPr algn="just">
              <a:defRPr/>
            </a:pPr>
            <a:endParaRPr lang="pt-BR" sz="2000" dirty="0">
              <a:latin typeface="Book Antiqua" pitchFamily="18" charset="0"/>
            </a:endParaRPr>
          </a:p>
          <a:p>
            <a:pPr algn="just">
              <a:defRPr/>
            </a:pPr>
            <a:r>
              <a:rPr lang="pt-BR" sz="2000" dirty="0">
                <a:latin typeface="Book Antiqua" pitchFamily="18" charset="0"/>
              </a:rPr>
              <a:t>- Meritíssimo Juiz... Esta criança foi gerada dentro de mim... Carreguei ela durante nove meses... Ela saiu do meu ventre... Eu mereço ficar com ela! </a:t>
            </a:r>
          </a:p>
          <a:p>
            <a:pPr algn="just">
              <a:defRPr/>
            </a:pPr>
            <a:endParaRPr lang="pt-BR" sz="2000" dirty="0">
              <a:latin typeface="Book Antiqua" pitchFamily="18" charset="0"/>
            </a:endParaRPr>
          </a:p>
          <a:p>
            <a:pPr algn="just">
              <a:defRPr/>
            </a:pPr>
            <a:r>
              <a:rPr lang="pt-BR" sz="2000" dirty="0">
                <a:latin typeface="Book Antiqua" pitchFamily="18" charset="0"/>
              </a:rPr>
              <a:t>O juiz, emocionado e quase convencido, passa a palavra para o marido - engenheiro, que resolve usar o seu lado lógico: </a:t>
            </a:r>
          </a:p>
          <a:p>
            <a:pPr algn="just">
              <a:defRPr/>
            </a:pPr>
            <a:endParaRPr lang="pt-BR" sz="2000" dirty="0">
              <a:latin typeface="Book Antiqua" pitchFamily="18" charset="0"/>
            </a:endParaRPr>
          </a:p>
          <a:p>
            <a:pPr algn="just">
              <a:defRPr/>
            </a:pPr>
            <a:r>
              <a:rPr lang="pt-BR" sz="2000" dirty="0">
                <a:latin typeface="Book Antiqua" pitchFamily="18" charset="0"/>
              </a:rPr>
              <a:t>- Senhor Juiz, tenho apenas uma pergunta: Quando eu coloco uma moeda em uma máquina de refrigerantes, a latinha que sai é minha ou da máquina?</a:t>
            </a:r>
          </a:p>
        </p:txBody>
      </p:sp>
      <p:sp>
        <p:nvSpPr>
          <p:cNvPr id="3" name="Espaço Reservado para Número de Slide 2"/>
          <p:cNvSpPr>
            <a:spLocks noGrp="1"/>
          </p:cNvSpPr>
          <p:nvPr>
            <p:ph type="sldNum" sz="quarter" idx="12"/>
          </p:nvPr>
        </p:nvSpPr>
        <p:spPr/>
        <p:txBody>
          <a:bodyPr/>
          <a:lstStyle/>
          <a:p>
            <a:pPr>
              <a:defRPr/>
            </a:pPr>
            <a:fld id="{244D79C4-91C2-42DB-802B-64586C9D05C8}" type="slidenum">
              <a:rPr lang="pt-BR" smtClean="0"/>
              <a:pPr>
                <a:defRPr/>
              </a:pPr>
              <a:t>28</a:t>
            </a:fld>
            <a:endParaRPr lang="pt-B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Espaço Reservado para Conteúdo 2"/>
          <p:cNvSpPr>
            <a:spLocks noGrp="1"/>
          </p:cNvSpPr>
          <p:nvPr>
            <p:ph idx="1"/>
          </p:nvPr>
        </p:nvSpPr>
        <p:spPr>
          <a:xfrm>
            <a:off x="575555" y="1628800"/>
            <a:ext cx="7992889" cy="649287"/>
          </a:xfrm>
        </p:spPr>
        <p:txBody>
          <a:bodyPr/>
          <a:lstStyle/>
          <a:p>
            <a:pPr algn="just">
              <a:spcBef>
                <a:spcPts val="1800"/>
              </a:spcBef>
            </a:pPr>
            <a:r>
              <a:rPr lang="pt-PT" sz="2000" b="1" dirty="0" smtClean="0">
                <a:latin typeface="Book Antiqua" pitchFamily="18" charset="0"/>
              </a:rPr>
              <a:t>Personalíssimo: </a:t>
            </a:r>
            <a:r>
              <a:rPr lang="pt-PT" sz="2000" dirty="0" smtClean="0">
                <a:latin typeface="Book Antiqua" pitchFamily="18" charset="0"/>
              </a:rPr>
              <a:t>proteção constitucional à família voltada para as garantias de cada um de seus membros. O Estado Social tem objetivo de proteção do espaço familiar e de sua garantia.</a:t>
            </a:r>
            <a:endParaRPr lang="pt-BR" sz="2000" dirty="0" smtClean="0">
              <a:latin typeface="Book Antiqua" pitchFamily="18" charset="0"/>
            </a:endParaRPr>
          </a:p>
          <a:p>
            <a:pPr lvl="0" algn="just">
              <a:spcBef>
                <a:spcPts val="1800"/>
              </a:spcBef>
            </a:pPr>
            <a:r>
              <a:rPr lang="pt-PT" sz="2000" b="1" dirty="0" smtClean="0">
                <a:latin typeface="Book Antiqua" pitchFamily="18" charset="0"/>
              </a:rPr>
              <a:t>Família-instituição </a:t>
            </a:r>
            <a:r>
              <a:rPr lang="pt-PT" sz="2000" dirty="0" smtClean="0">
                <a:latin typeface="Book Antiqua" pitchFamily="18" charset="0"/>
              </a:rPr>
              <a:t>(unidade de produção e reprodução dos valores culturais e éticos) é substituída pela família-instrumento (voltada para o desenvolvimento da personalidade e da promoção da dignidade de seus membros).</a:t>
            </a:r>
            <a:endParaRPr lang="pt-PT" sz="2000" b="1" dirty="0" smtClean="0">
              <a:latin typeface="Book Antiqua" pitchFamily="18" charset="0"/>
            </a:endParaRPr>
          </a:p>
          <a:p>
            <a:pPr lvl="0" algn="just">
              <a:spcBef>
                <a:spcPts val="1800"/>
              </a:spcBef>
            </a:pPr>
            <a:r>
              <a:rPr lang="pt-PT" sz="2000" b="1" dirty="0" smtClean="0">
                <a:latin typeface="Book Antiqua" pitchFamily="18" charset="0"/>
              </a:rPr>
              <a:t>RePersonalização:</a:t>
            </a:r>
            <a:r>
              <a:rPr lang="pt-PT" sz="2000" dirty="0" smtClean="0">
                <a:latin typeface="Book Antiqua" pitchFamily="18" charset="0"/>
              </a:rPr>
              <a:t> repor a pessoa humana como centro, o vértice do direito; o direito passa a girar em torno de fenômenos humanos, ligados à esfera afetiva, espiritual e psicológica.</a:t>
            </a:r>
          </a:p>
          <a:p>
            <a:pPr lvl="0" algn="just">
              <a:spcBef>
                <a:spcPts val="1800"/>
              </a:spcBef>
            </a:pPr>
            <a:r>
              <a:rPr lang="pt-PT" sz="2000" b="1" dirty="0" smtClean="0">
                <a:latin typeface="Book Antiqua" pitchFamily="18" charset="0"/>
              </a:rPr>
              <a:t>Despatrimonialização:</a:t>
            </a:r>
            <a:r>
              <a:rPr lang="pt-PT" sz="2000" dirty="0" smtClean="0">
                <a:latin typeface="Book Antiqua" pitchFamily="18" charset="0"/>
              </a:rPr>
              <a:t> deixar de lado os direitos do proprietário e focar-se no direito da pessoa humana em sociedade.</a:t>
            </a:r>
            <a:endParaRPr lang="pt-BR" sz="2000" dirty="0">
              <a:latin typeface="Book Antiqua" pitchFamily="18" charset="0"/>
            </a:endParaRPr>
          </a:p>
          <a:p>
            <a:pPr lvl="0" algn="just">
              <a:spcBef>
                <a:spcPts val="600"/>
              </a:spcBef>
            </a:pPr>
            <a:endParaRPr lang="pt-BR" sz="2000" dirty="0">
              <a:latin typeface="Book Antiqua" pitchFamily="18" charset="0"/>
            </a:endParaRPr>
          </a:p>
        </p:txBody>
      </p:sp>
      <p:sp>
        <p:nvSpPr>
          <p:cNvPr id="4" name="Espaço Reservado para Número de Slide 3"/>
          <p:cNvSpPr>
            <a:spLocks noGrp="1"/>
          </p:cNvSpPr>
          <p:nvPr>
            <p:ph type="sldNum" sz="quarter" idx="12"/>
          </p:nvPr>
        </p:nvSpPr>
        <p:spPr/>
        <p:txBody>
          <a:bodyPr/>
          <a:lstStyle/>
          <a:p>
            <a:pPr>
              <a:defRPr/>
            </a:pPr>
            <a:fld id="{245DA205-B17D-4D5A-B6A1-C8E0542AD4F5}" type="slidenum">
              <a:rPr lang="pt-BR"/>
              <a:pPr>
                <a:defRPr/>
              </a:pPr>
              <a:t>3</a:t>
            </a:fld>
            <a:endParaRPr lang="pt-BR" dirty="0"/>
          </a:p>
        </p:txBody>
      </p:sp>
      <p:sp>
        <p:nvSpPr>
          <p:cNvPr id="11271" name="Rectangle 24"/>
          <p:cNvSpPr>
            <a:spLocks noChangeArrowheads="1"/>
          </p:cNvSpPr>
          <p:nvPr/>
        </p:nvSpPr>
        <p:spPr bwMode="auto">
          <a:xfrm>
            <a:off x="0" y="0"/>
            <a:ext cx="914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algn="just"/>
            <a:endParaRPr lang="pt-BR"/>
          </a:p>
        </p:txBody>
      </p:sp>
    </p:spTree>
    <p:extLst>
      <p:ext uri="{BB962C8B-B14F-4D97-AF65-F5344CB8AC3E}">
        <p14:creationId xmlns:p14="http://schemas.microsoft.com/office/powerpoint/2010/main" val="12962816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6146">
                                            <p:txEl>
                                              <p:pRg st="2" end="2"/>
                                            </p:txEl>
                                          </p:spTgt>
                                        </p:tgtEl>
                                        <p:attrNameLst>
                                          <p:attrName>style.visibility</p:attrName>
                                        </p:attrNameLst>
                                      </p:cBhvr>
                                      <p:to>
                                        <p:strVal val="visible"/>
                                      </p:to>
                                    </p:set>
                                    <p:animEffect transition="in" filter="diamond(in)">
                                      <p:cBhvr>
                                        <p:cTn id="7" dur="2000"/>
                                        <p:tgtEl>
                                          <p:spTgt spid="6146">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6146">
                                            <p:txEl>
                                              <p:pRg st="1" end="1"/>
                                            </p:txEl>
                                          </p:spTgt>
                                        </p:tgtEl>
                                        <p:attrNameLst>
                                          <p:attrName>style.visibility</p:attrName>
                                        </p:attrNameLst>
                                      </p:cBhvr>
                                      <p:to>
                                        <p:strVal val="visible"/>
                                      </p:to>
                                    </p:set>
                                    <p:animEffect transition="in" filter="diamond(in)">
                                      <p:cBhvr>
                                        <p:cTn id="12" dur="2000"/>
                                        <p:tgtEl>
                                          <p:spTgt spid="614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nodeType="clickEffect">
                                  <p:stCondLst>
                                    <p:cond delay="0"/>
                                  </p:stCondLst>
                                  <p:childTnLst>
                                    <p:set>
                                      <p:cBhvr>
                                        <p:cTn id="16" dur="1" fill="hold">
                                          <p:stCondLst>
                                            <p:cond delay="0"/>
                                          </p:stCondLst>
                                        </p:cTn>
                                        <p:tgtEl>
                                          <p:spTgt spid="6146">
                                            <p:txEl>
                                              <p:pRg st="0" end="0"/>
                                            </p:txEl>
                                          </p:spTgt>
                                        </p:tgtEl>
                                        <p:attrNameLst>
                                          <p:attrName>style.visibility</p:attrName>
                                        </p:attrNameLst>
                                      </p:cBhvr>
                                      <p:to>
                                        <p:strVal val="visible"/>
                                      </p:to>
                                    </p:set>
                                    <p:animEffect transition="in" filter="diamond(in)">
                                      <p:cBhvr>
                                        <p:cTn id="17" dur="2000"/>
                                        <p:tgtEl>
                                          <p:spTgt spid="6146">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nodeType="clickEffect">
                                  <p:stCondLst>
                                    <p:cond delay="0"/>
                                  </p:stCondLst>
                                  <p:childTnLst>
                                    <p:set>
                                      <p:cBhvr>
                                        <p:cTn id="21" dur="1" fill="hold">
                                          <p:stCondLst>
                                            <p:cond delay="0"/>
                                          </p:stCondLst>
                                        </p:cTn>
                                        <p:tgtEl>
                                          <p:spTgt spid="6146">
                                            <p:txEl>
                                              <p:pRg st="3" end="3"/>
                                            </p:txEl>
                                          </p:spTgt>
                                        </p:tgtEl>
                                        <p:attrNameLst>
                                          <p:attrName>style.visibility</p:attrName>
                                        </p:attrNameLst>
                                      </p:cBhvr>
                                      <p:to>
                                        <p:strVal val="visible"/>
                                      </p:to>
                                    </p:set>
                                    <p:animEffect transition="in" filter="diamond(in)">
                                      <p:cBhvr>
                                        <p:cTn id="22" dur="2000"/>
                                        <p:tgtEl>
                                          <p:spTgt spid="614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Espaço Reservado para Conteúdo 2"/>
          <p:cNvSpPr>
            <a:spLocks noGrp="1"/>
          </p:cNvSpPr>
          <p:nvPr>
            <p:ph idx="1"/>
          </p:nvPr>
        </p:nvSpPr>
        <p:spPr>
          <a:xfrm>
            <a:off x="467544" y="1196752"/>
            <a:ext cx="7992889" cy="649287"/>
          </a:xfrm>
        </p:spPr>
        <p:txBody>
          <a:bodyPr/>
          <a:lstStyle/>
          <a:p>
            <a:pPr marL="0" lvl="0" indent="0" algn="just">
              <a:spcBef>
                <a:spcPts val="1800"/>
              </a:spcBef>
              <a:buNone/>
            </a:pPr>
            <a:endParaRPr lang="pt-PT" sz="1800" b="1" dirty="0" smtClean="0">
              <a:latin typeface="Book Antiqua" pitchFamily="18" charset="0"/>
            </a:endParaRPr>
          </a:p>
          <a:p>
            <a:pPr lvl="0" algn="just">
              <a:spcBef>
                <a:spcPts val="1800"/>
              </a:spcBef>
            </a:pPr>
            <a:r>
              <a:rPr lang="pt-PT" sz="2000" b="1" dirty="0" smtClean="0">
                <a:latin typeface="Book Antiqua" pitchFamily="18" charset="0"/>
              </a:rPr>
              <a:t>Princípio da </a:t>
            </a:r>
            <a:r>
              <a:rPr lang="pt-PT" sz="2000" b="1" dirty="0">
                <a:latin typeface="Book Antiqua" pitchFamily="18" charset="0"/>
              </a:rPr>
              <a:t>igualdade </a:t>
            </a:r>
            <a:r>
              <a:rPr lang="pt-PT" sz="2000" dirty="0" smtClean="0">
                <a:latin typeface="Book Antiqua" pitchFamily="18" charset="0"/>
              </a:rPr>
              <a:t>de </a:t>
            </a:r>
            <a:r>
              <a:rPr lang="pt-PT" sz="2000" dirty="0">
                <a:latin typeface="Book Antiqua" pitchFamily="18" charset="0"/>
              </a:rPr>
              <a:t>todos os partícipes da família (art. </a:t>
            </a:r>
            <a:r>
              <a:rPr lang="pt-PT" sz="2000" dirty="0" smtClean="0">
                <a:latin typeface="Book Antiqua" pitchFamily="18" charset="0"/>
              </a:rPr>
              <a:t>5º </a:t>
            </a:r>
            <a:r>
              <a:rPr lang="pt-PT" sz="2000" dirty="0">
                <a:latin typeface="Book Antiqua" pitchFamily="18" charset="0"/>
              </a:rPr>
              <a:t>e inciso I</a:t>
            </a:r>
            <a:r>
              <a:rPr lang="pt-PT" sz="2000" dirty="0" smtClean="0">
                <a:latin typeface="Book Antiqua" pitchFamily="18" charset="0"/>
              </a:rPr>
              <a:t>) – </a:t>
            </a:r>
            <a:r>
              <a:rPr lang="pt-BR" sz="2000" dirty="0" smtClean="0">
                <a:latin typeface="Book Antiqua" pitchFamily="18" charset="0"/>
              </a:rPr>
              <a:t>isonomia entre os cônjuges (art. 226, § 5º) e, implicitamente, entre os companheiros - </a:t>
            </a:r>
            <a:r>
              <a:rPr lang="pt-PT" sz="2000" dirty="0" smtClean="0">
                <a:latin typeface="Book Antiqua" pitchFamily="18" charset="0"/>
              </a:rPr>
              <a:t>prevalência do elemento anímico da </a:t>
            </a:r>
            <a:r>
              <a:rPr lang="pt-PT" sz="2000" i="1" dirty="0" smtClean="0">
                <a:latin typeface="Book Antiqua" pitchFamily="18" charset="0"/>
              </a:rPr>
              <a:t>affectio </a:t>
            </a:r>
            <a:r>
              <a:rPr lang="pt-PT" sz="2000" dirty="0" smtClean="0">
                <a:latin typeface="Book Antiqua" pitchFamily="18" charset="0"/>
              </a:rPr>
              <a:t>nas relações familiares. </a:t>
            </a:r>
          </a:p>
          <a:p>
            <a:pPr lvl="0" algn="just">
              <a:spcBef>
                <a:spcPts val="1800"/>
              </a:spcBef>
            </a:pPr>
            <a:r>
              <a:rPr lang="pt-PT" sz="2000" b="1" dirty="0" smtClean="0">
                <a:latin typeface="Book Antiqua" pitchFamily="18" charset="0"/>
              </a:rPr>
              <a:t>Perspectiva eudemonista e afetiva</a:t>
            </a:r>
            <a:r>
              <a:rPr lang="pt-PT" sz="2000" dirty="0" smtClean="0">
                <a:latin typeface="Book Antiqua" pitchFamily="18" charset="0"/>
              </a:rPr>
              <a:t>: direito à felicidade - </a:t>
            </a:r>
            <a:r>
              <a:rPr lang="pt-BR" sz="2000" dirty="0" smtClean="0">
                <a:latin typeface="Book Antiqua" pitchFamily="18" charset="0"/>
              </a:rPr>
              <a:t>o </a:t>
            </a:r>
            <a:r>
              <a:rPr lang="pt-BR" sz="2000" dirty="0">
                <a:latin typeface="Book Antiqua" pitchFamily="18" charset="0"/>
              </a:rPr>
              <a:t>afeto </a:t>
            </a:r>
            <a:r>
              <a:rPr lang="pt-BR" sz="2000" dirty="0" smtClean="0">
                <a:latin typeface="Book Antiqua" pitchFamily="18" charset="0"/>
              </a:rPr>
              <a:t>valorizado na constituição e na constância </a:t>
            </a:r>
            <a:r>
              <a:rPr lang="pt-BR" sz="2000" dirty="0">
                <a:latin typeface="Book Antiqua" pitchFamily="18" charset="0"/>
              </a:rPr>
              <a:t>da relação, de modo que cessado o liame afetivo, não há mais a base sólida para a sustentação da família tal como deve ser, sob o aspecto moral: legal, cúmplice, solidária, fraterna, voluntária e </a:t>
            </a:r>
            <a:r>
              <a:rPr lang="pt-BR" sz="2000" dirty="0" smtClean="0">
                <a:latin typeface="Book Antiqua" pitchFamily="18" charset="0"/>
              </a:rPr>
              <a:t>responsável.</a:t>
            </a:r>
            <a:r>
              <a:rPr lang="pt-PT" sz="2000" dirty="0" smtClean="0">
                <a:latin typeface="Book Antiqua" pitchFamily="18" charset="0"/>
              </a:rPr>
              <a:t> </a:t>
            </a:r>
            <a:endParaRPr lang="pt-BR" sz="2000" dirty="0">
              <a:latin typeface="Book Antiqua" pitchFamily="18" charset="0"/>
            </a:endParaRPr>
          </a:p>
          <a:p>
            <a:pPr lvl="0" algn="just">
              <a:spcBef>
                <a:spcPts val="1800"/>
              </a:spcBef>
            </a:pPr>
            <a:r>
              <a:rPr lang="pt-PT" sz="2000" b="1" dirty="0" smtClean="0">
                <a:latin typeface="Book Antiqua" pitchFamily="18" charset="0"/>
              </a:rPr>
              <a:t>Princípio da liberdade</a:t>
            </a:r>
            <a:r>
              <a:rPr lang="pt-PT" sz="2000" dirty="0" smtClean="0">
                <a:latin typeface="Book Antiqua" pitchFamily="18" charset="0"/>
              </a:rPr>
              <a:t> </a:t>
            </a:r>
            <a:r>
              <a:rPr lang="pt-PT" sz="2000" dirty="0">
                <a:latin typeface="Book Antiqua" pitchFamily="18" charset="0"/>
              </a:rPr>
              <a:t>nas relações familiares (art. 3º, I</a:t>
            </a:r>
            <a:r>
              <a:rPr lang="pt-PT" sz="2000" dirty="0" smtClean="0">
                <a:latin typeface="Book Antiqua" pitchFamily="18" charset="0"/>
              </a:rPr>
              <a:t>) – a mesma autonomia da vontade que origina a entidade familiar é essencial na sua manutenção.</a:t>
            </a:r>
            <a:endParaRPr lang="pt-BR" sz="2000" dirty="0">
              <a:latin typeface="Book Antiqua" pitchFamily="18" charset="0"/>
            </a:endParaRPr>
          </a:p>
          <a:p>
            <a:pPr algn="just" eaLnBrk="1" hangingPunct="1">
              <a:buFontTx/>
              <a:buNone/>
              <a:defRPr/>
            </a:pPr>
            <a:endParaRPr lang="pt-BR" sz="1800" b="1" cap="small" dirty="0" smtClean="0">
              <a:latin typeface="Book Antiqua" pitchFamily="18" charset="0"/>
            </a:endParaRPr>
          </a:p>
          <a:p>
            <a:pPr algn="ctr" eaLnBrk="1" hangingPunct="1">
              <a:buFontTx/>
              <a:buNone/>
              <a:defRPr/>
            </a:pPr>
            <a:endParaRPr lang="pt-BR" sz="1800" b="1" cap="small" dirty="0" smtClean="0">
              <a:latin typeface="Book Antiqua" pitchFamily="18" charset="0"/>
            </a:endParaRPr>
          </a:p>
          <a:p>
            <a:pPr algn="ctr" eaLnBrk="1" hangingPunct="1">
              <a:buFontTx/>
              <a:buNone/>
              <a:defRPr/>
            </a:pPr>
            <a:endParaRPr lang="pt-BR" sz="1800" b="1" dirty="0" smtClean="0">
              <a:latin typeface="Book Antiqua" pitchFamily="18" charset="0"/>
            </a:endParaRPr>
          </a:p>
        </p:txBody>
      </p:sp>
      <p:sp>
        <p:nvSpPr>
          <p:cNvPr id="4" name="Espaço Reservado para Número de Slide 3"/>
          <p:cNvSpPr>
            <a:spLocks noGrp="1"/>
          </p:cNvSpPr>
          <p:nvPr>
            <p:ph type="sldNum" sz="quarter" idx="12"/>
          </p:nvPr>
        </p:nvSpPr>
        <p:spPr/>
        <p:txBody>
          <a:bodyPr/>
          <a:lstStyle/>
          <a:p>
            <a:pPr>
              <a:defRPr/>
            </a:pPr>
            <a:fld id="{245DA205-B17D-4D5A-B6A1-C8E0542AD4F5}" type="slidenum">
              <a:rPr lang="pt-BR"/>
              <a:pPr>
                <a:defRPr/>
              </a:pPr>
              <a:t>4</a:t>
            </a:fld>
            <a:endParaRPr lang="pt-BR" dirty="0"/>
          </a:p>
        </p:txBody>
      </p:sp>
      <p:sp>
        <p:nvSpPr>
          <p:cNvPr id="11271" name="Rectangle 24"/>
          <p:cNvSpPr>
            <a:spLocks noChangeArrowheads="1"/>
          </p:cNvSpPr>
          <p:nvPr/>
        </p:nvSpPr>
        <p:spPr bwMode="auto">
          <a:xfrm>
            <a:off x="0" y="0"/>
            <a:ext cx="914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algn="just"/>
            <a:endParaRPr lang="pt-BR"/>
          </a:p>
        </p:txBody>
      </p:sp>
    </p:spTree>
    <p:extLst>
      <p:ext uri="{BB962C8B-B14F-4D97-AF65-F5344CB8AC3E}">
        <p14:creationId xmlns:p14="http://schemas.microsoft.com/office/powerpoint/2010/main" val="33719903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6146">
                                            <p:txEl>
                                              <p:pRg st="1" end="1"/>
                                            </p:txEl>
                                          </p:spTgt>
                                        </p:tgtEl>
                                        <p:attrNameLst>
                                          <p:attrName>style.visibility</p:attrName>
                                        </p:attrNameLst>
                                      </p:cBhvr>
                                      <p:to>
                                        <p:strVal val="visible"/>
                                      </p:to>
                                    </p:set>
                                    <p:animEffect transition="in" filter="diamond(in)">
                                      <p:cBhvr>
                                        <p:cTn id="7" dur="2000"/>
                                        <p:tgtEl>
                                          <p:spTgt spid="6146">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6146">
                                            <p:txEl>
                                              <p:pRg st="2" end="2"/>
                                            </p:txEl>
                                          </p:spTgt>
                                        </p:tgtEl>
                                        <p:attrNameLst>
                                          <p:attrName>style.visibility</p:attrName>
                                        </p:attrNameLst>
                                      </p:cBhvr>
                                      <p:to>
                                        <p:strVal val="visible"/>
                                      </p:to>
                                    </p:set>
                                    <p:animEffect transition="in" filter="diamond(in)">
                                      <p:cBhvr>
                                        <p:cTn id="12" dur="2000"/>
                                        <p:tgtEl>
                                          <p:spTgt spid="6146">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nodeType="clickEffect">
                                  <p:stCondLst>
                                    <p:cond delay="0"/>
                                  </p:stCondLst>
                                  <p:childTnLst>
                                    <p:set>
                                      <p:cBhvr>
                                        <p:cTn id="16" dur="1" fill="hold">
                                          <p:stCondLst>
                                            <p:cond delay="0"/>
                                          </p:stCondLst>
                                        </p:cTn>
                                        <p:tgtEl>
                                          <p:spTgt spid="6146">
                                            <p:txEl>
                                              <p:pRg st="3" end="3"/>
                                            </p:txEl>
                                          </p:spTgt>
                                        </p:tgtEl>
                                        <p:attrNameLst>
                                          <p:attrName>style.visibility</p:attrName>
                                        </p:attrNameLst>
                                      </p:cBhvr>
                                      <p:to>
                                        <p:strVal val="visible"/>
                                      </p:to>
                                    </p:set>
                                    <p:animEffect transition="in" filter="diamond(in)">
                                      <p:cBhvr>
                                        <p:cTn id="17" dur="2000"/>
                                        <p:tgtEl>
                                          <p:spTgt spid="614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467544" y="1484784"/>
            <a:ext cx="8229600" cy="4525963"/>
          </a:xfrm>
        </p:spPr>
        <p:txBody>
          <a:bodyPr/>
          <a:lstStyle/>
          <a:p>
            <a:pPr lvl="0" algn="just">
              <a:spcBef>
                <a:spcPts val="1800"/>
              </a:spcBef>
            </a:pPr>
            <a:r>
              <a:rPr lang="en-US" sz="2300" dirty="0" err="1" smtClean="0">
                <a:latin typeface="Book Antiqua" pitchFamily="18" charset="0"/>
              </a:rPr>
              <a:t>Assegurando</a:t>
            </a:r>
            <a:r>
              <a:rPr lang="en-US" sz="2300" dirty="0" smtClean="0">
                <a:latin typeface="Book Antiqua" pitchFamily="18" charset="0"/>
              </a:rPr>
              <a:t> a </a:t>
            </a:r>
            <a:r>
              <a:rPr lang="en-US" sz="2300" dirty="0" err="1" smtClean="0">
                <a:latin typeface="Book Antiqua" pitchFamily="18" charset="0"/>
              </a:rPr>
              <a:t>dinâmica</a:t>
            </a:r>
            <a:r>
              <a:rPr lang="en-US" sz="2300" dirty="0" smtClean="0">
                <a:latin typeface="Book Antiqua" pitchFamily="18" charset="0"/>
              </a:rPr>
              <a:t> </a:t>
            </a:r>
            <a:r>
              <a:rPr lang="en-US" sz="2300" dirty="0" err="1" smtClean="0">
                <a:latin typeface="Book Antiqua" pitchFamily="18" charset="0"/>
              </a:rPr>
              <a:t>da</a:t>
            </a:r>
            <a:r>
              <a:rPr lang="en-US" sz="2300" dirty="0" smtClean="0">
                <a:latin typeface="Book Antiqua" pitchFamily="18" charset="0"/>
              </a:rPr>
              <a:t> </a:t>
            </a:r>
            <a:r>
              <a:rPr lang="en-US" sz="2300" dirty="0" err="1" smtClean="0">
                <a:latin typeface="Book Antiqua" pitchFamily="18" charset="0"/>
              </a:rPr>
              <a:t>vida</a:t>
            </a:r>
            <a:r>
              <a:rPr lang="en-US" sz="2300" dirty="0" smtClean="0">
                <a:latin typeface="Book Antiqua" pitchFamily="18" charset="0"/>
              </a:rPr>
              <a:t> social, as </a:t>
            </a:r>
            <a:r>
              <a:rPr lang="en-US" sz="2300" dirty="0" err="1" smtClean="0">
                <a:latin typeface="Book Antiqua" pitchFamily="18" charset="0"/>
              </a:rPr>
              <a:t>constituições</a:t>
            </a:r>
            <a:r>
              <a:rPr lang="en-US" sz="2300" dirty="0" smtClean="0">
                <a:latin typeface="Book Antiqua" pitchFamily="18" charset="0"/>
              </a:rPr>
              <a:t> </a:t>
            </a:r>
            <a:r>
              <a:rPr lang="en-US" sz="2300" dirty="0" err="1" smtClean="0">
                <a:latin typeface="Book Antiqua" pitchFamily="18" charset="0"/>
              </a:rPr>
              <a:t>deixam</a:t>
            </a:r>
            <a:r>
              <a:rPr lang="en-US" sz="2300" dirty="0" smtClean="0">
                <a:latin typeface="Book Antiqua" pitchFamily="18" charset="0"/>
              </a:rPr>
              <a:t> </a:t>
            </a:r>
            <a:r>
              <a:rPr lang="en-US" sz="2300" dirty="0" err="1" smtClean="0">
                <a:latin typeface="Book Antiqua" pitchFamily="18" charset="0"/>
              </a:rPr>
              <a:t>espaços</a:t>
            </a:r>
            <a:r>
              <a:rPr lang="en-US" sz="2300" dirty="0" smtClean="0">
                <a:latin typeface="Book Antiqua" pitchFamily="18" charset="0"/>
              </a:rPr>
              <a:t> </a:t>
            </a:r>
            <a:r>
              <a:rPr lang="en-US" sz="2300" dirty="0" err="1" smtClean="0">
                <a:latin typeface="Book Antiqua" pitchFamily="18" charset="0"/>
              </a:rPr>
              <a:t>para</a:t>
            </a:r>
            <a:r>
              <a:rPr lang="en-US" sz="2300" dirty="0" smtClean="0">
                <a:latin typeface="Book Antiqua" pitchFamily="18" charset="0"/>
              </a:rPr>
              <a:t> o </a:t>
            </a:r>
            <a:r>
              <a:rPr lang="en-US" sz="2300" dirty="0" err="1" smtClean="0">
                <a:latin typeface="Book Antiqua" pitchFamily="18" charset="0"/>
              </a:rPr>
              <a:t>legislador</a:t>
            </a:r>
            <a:r>
              <a:rPr lang="en-US" sz="2300" dirty="0" smtClean="0">
                <a:latin typeface="Book Antiqua" pitchFamily="18" charset="0"/>
              </a:rPr>
              <a:t> </a:t>
            </a:r>
            <a:r>
              <a:rPr lang="en-US" sz="2300" dirty="0" err="1" smtClean="0">
                <a:latin typeface="Book Antiqua" pitchFamily="18" charset="0"/>
              </a:rPr>
              <a:t>ordinário</a:t>
            </a:r>
            <a:r>
              <a:rPr lang="en-US" sz="2300" dirty="0" smtClean="0">
                <a:latin typeface="Book Antiqua" pitchFamily="18" charset="0"/>
              </a:rPr>
              <a:t>, com o </a:t>
            </a:r>
            <a:r>
              <a:rPr lang="en-US" sz="2300" dirty="0" err="1" smtClean="0">
                <a:latin typeface="Book Antiqua" pitchFamily="18" charset="0"/>
              </a:rPr>
              <a:t>fim</a:t>
            </a:r>
            <a:r>
              <a:rPr lang="en-US" sz="2300" dirty="0" smtClean="0">
                <a:latin typeface="Book Antiqua" pitchFamily="18" charset="0"/>
              </a:rPr>
              <a:t> de </a:t>
            </a:r>
            <a:r>
              <a:rPr lang="en-US" sz="2300" dirty="0" err="1" smtClean="0">
                <a:latin typeface="Book Antiqua" pitchFamily="18" charset="0"/>
              </a:rPr>
              <a:t>garantir</a:t>
            </a:r>
            <a:r>
              <a:rPr lang="en-US" sz="2300" dirty="0" smtClean="0">
                <a:latin typeface="Book Antiqua" pitchFamily="18" charset="0"/>
              </a:rPr>
              <a:t> o </a:t>
            </a:r>
            <a:r>
              <a:rPr lang="en-US" sz="2300" dirty="0" err="1" smtClean="0">
                <a:latin typeface="Book Antiqua" pitchFamily="18" charset="0"/>
              </a:rPr>
              <a:t>fluxo</a:t>
            </a:r>
            <a:r>
              <a:rPr lang="en-US" sz="2300" dirty="0" smtClean="0">
                <a:latin typeface="Book Antiqua" pitchFamily="18" charset="0"/>
              </a:rPr>
              <a:t> do </a:t>
            </a:r>
            <a:r>
              <a:rPr lang="en-US" sz="2300" dirty="0" err="1" smtClean="0">
                <a:latin typeface="Book Antiqua" pitchFamily="18" charset="0"/>
              </a:rPr>
              <a:t>processo</a:t>
            </a:r>
            <a:r>
              <a:rPr lang="en-US" sz="2300" dirty="0" smtClean="0">
                <a:latin typeface="Book Antiqua" pitchFamily="18" charset="0"/>
              </a:rPr>
              <a:t> de </a:t>
            </a:r>
            <a:r>
              <a:rPr lang="en-US" sz="2300" dirty="0" err="1" smtClean="0">
                <a:latin typeface="Book Antiqua" pitchFamily="18" charset="0"/>
              </a:rPr>
              <a:t>formação</a:t>
            </a:r>
            <a:r>
              <a:rPr lang="en-US" sz="2300" dirty="0" smtClean="0">
                <a:latin typeface="Book Antiqua" pitchFamily="18" charset="0"/>
              </a:rPr>
              <a:t> das leis. </a:t>
            </a:r>
            <a:endParaRPr lang="pt-PT" sz="2300" dirty="0" smtClean="0">
              <a:latin typeface="Book Antiqua" pitchFamily="18" charset="0"/>
            </a:endParaRPr>
          </a:p>
          <a:p>
            <a:pPr lvl="0" algn="just">
              <a:spcBef>
                <a:spcPts val="1800"/>
              </a:spcBef>
            </a:pPr>
            <a:r>
              <a:rPr lang="en-US" sz="2300" dirty="0" smtClean="0">
                <a:latin typeface="Book Antiqua" pitchFamily="18" charset="0"/>
              </a:rPr>
              <a:t>A </a:t>
            </a:r>
            <a:r>
              <a:rPr lang="en-US" sz="2300" dirty="0" err="1" smtClean="0">
                <a:latin typeface="Book Antiqua" pitchFamily="18" charset="0"/>
              </a:rPr>
              <a:t>expressão</a:t>
            </a:r>
            <a:r>
              <a:rPr lang="en-US" sz="2300" dirty="0" smtClean="0">
                <a:latin typeface="Book Antiqua" pitchFamily="18" charset="0"/>
              </a:rPr>
              <a:t> “</a:t>
            </a:r>
            <a:r>
              <a:rPr lang="en-US" sz="2300" dirty="0" err="1" smtClean="0">
                <a:latin typeface="Book Antiqua" pitchFamily="18" charset="0"/>
              </a:rPr>
              <a:t>direito</a:t>
            </a:r>
            <a:r>
              <a:rPr lang="en-US" sz="2300" dirty="0" smtClean="0">
                <a:latin typeface="Book Antiqua" pitchFamily="18" charset="0"/>
              </a:rPr>
              <a:t> civil </a:t>
            </a:r>
            <a:r>
              <a:rPr lang="en-US" sz="2300" dirty="0" err="1" smtClean="0">
                <a:latin typeface="Book Antiqua" pitchFamily="18" charset="0"/>
              </a:rPr>
              <a:t>constitucional</a:t>
            </a:r>
            <a:r>
              <a:rPr lang="en-US" sz="2300" dirty="0" smtClean="0">
                <a:latin typeface="Book Antiqua" pitchFamily="18" charset="0"/>
              </a:rPr>
              <a:t>” é </a:t>
            </a:r>
            <a:r>
              <a:rPr lang="en-US" sz="2300" dirty="0" err="1" smtClean="0">
                <a:latin typeface="Book Antiqua" pitchFamily="18" charset="0"/>
              </a:rPr>
              <a:t>esdrúxula</a:t>
            </a:r>
            <a:r>
              <a:rPr lang="en-US" sz="2300" dirty="0" smtClean="0">
                <a:latin typeface="Book Antiqua" pitchFamily="18" charset="0"/>
              </a:rPr>
              <a:t>, </a:t>
            </a:r>
            <a:r>
              <a:rPr lang="en-US" sz="2300" dirty="0" err="1" smtClean="0">
                <a:latin typeface="Book Antiqua" pitchFamily="18" charset="0"/>
              </a:rPr>
              <a:t>contraditória</a:t>
            </a:r>
            <a:r>
              <a:rPr lang="en-US" sz="2300" dirty="0" smtClean="0">
                <a:latin typeface="Book Antiqua" pitchFamily="18" charset="0"/>
              </a:rPr>
              <a:t> e </a:t>
            </a:r>
            <a:r>
              <a:rPr lang="en-US" sz="2300" dirty="0" err="1" smtClean="0">
                <a:latin typeface="Book Antiqua" pitchFamily="18" charset="0"/>
              </a:rPr>
              <a:t>obscura</a:t>
            </a:r>
            <a:r>
              <a:rPr lang="en-US" sz="2300" dirty="0" smtClean="0">
                <a:latin typeface="Book Antiqua" pitchFamily="18" charset="0"/>
              </a:rPr>
              <a:t>: </a:t>
            </a:r>
            <a:r>
              <a:rPr lang="en-US" sz="2300" dirty="0" err="1" smtClean="0">
                <a:latin typeface="Book Antiqua" pitchFamily="18" charset="0"/>
              </a:rPr>
              <a:t>em</a:t>
            </a:r>
            <a:r>
              <a:rPr lang="en-US" sz="2300" dirty="0" smtClean="0">
                <a:latin typeface="Book Antiqua" pitchFamily="18" charset="0"/>
              </a:rPr>
              <a:t> um </a:t>
            </a:r>
            <a:r>
              <a:rPr lang="en-US" sz="2300" dirty="0" err="1" smtClean="0">
                <a:latin typeface="Book Antiqua" pitchFamily="18" charset="0"/>
              </a:rPr>
              <a:t>sistema</a:t>
            </a:r>
            <a:r>
              <a:rPr lang="en-US" sz="2300" dirty="0" smtClean="0">
                <a:latin typeface="Book Antiqua" pitchFamily="18" charset="0"/>
              </a:rPr>
              <a:t> </a:t>
            </a:r>
            <a:r>
              <a:rPr lang="en-US" sz="2300" dirty="0" err="1" smtClean="0">
                <a:latin typeface="Book Antiqua" pitchFamily="18" charset="0"/>
              </a:rPr>
              <a:t>organizado</a:t>
            </a:r>
            <a:r>
              <a:rPr lang="en-US" sz="2300" dirty="0" smtClean="0">
                <a:latin typeface="Book Antiqua" pitchFamily="18" charset="0"/>
              </a:rPr>
              <a:t> sob o </a:t>
            </a:r>
            <a:r>
              <a:rPr lang="en-US" sz="2300" dirty="0" err="1" smtClean="0">
                <a:latin typeface="Book Antiqua" pitchFamily="18" charset="0"/>
              </a:rPr>
              <a:t>primado</a:t>
            </a:r>
            <a:r>
              <a:rPr lang="en-US" sz="2300" dirty="0" smtClean="0">
                <a:latin typeface="Book Antiqua" pitchFamily="18" charset="0"/>
              </a:rPr>
              <a:t> da </a:t>
            </a:r>
            <a:r>
              <a:rPr lang="en-US" sz="2300" dirty="0" err="1" smtClean="0">
                <a:latin typeface="Book Antiqua" pitchFamily="18" charset="0"/>
              </a:rPr>
              <a:t>constituição</a:t>
            </a:r>
            <a:r>
              <a:rPr lang="en-US" sz="2300" dirty="0" smtClean="0">
                <a:latin typeface="Book Antiqua" pitchFamily="18" charset="0"/>
              </a:rPr>
              <a:t>, </a:t>
            </a:r>
            <a:r>
              <a:rPr lang="en-US" sz="2300" dirty="0" err="1" smtClean="0">
                <a:latin typeface="Book Antiqua" pitchFamily="18" charset="0"/>
              </a:rPr>
              <a:t>todo</a:t>
            </a:r>
            <a:r>
              <a:rPr lang="en-US" sz="2300" dirty="0" smtClean="0">
                <a:latin typeface="Book Antiqua" pitchFamily="18" charset="0"/>
              </a:rPr>
              <a:t> o </a:t>
            </a:r>
            <a:r>
              <a:rPr lang="en-US" sz="2300" dirty="0" err="1" smtClean="0">
                <a:latin typeface="Book Antiqua" pitchFamily="18" charset="0"/>
              </a:rPr>
              <a:t>direito</a:t>
            </a:r>
            <a:r>
              <a:rPr lang="en-US" sz="2300" dirty="0" smtClean="0">
                <a:latin typeface="Book Antiqua" pitchFamily="18" charset="0"/>
              </a:rPr>
              <a:t> </a:t>
            </a:r>
            <a:r>
              <a:rPr lang="en-US" sz="2300" dirty="0" err="1" smtClean="0">
                <a:latin typeface="Book Antiqua" pitchFamily="18" charset="0"/>
              </a:rPr>
              <a:t>ou</a:t>
            </a:r>
            <a:r>
              <a:rPr lang="en-US" sz="2300" dirty="0" smtClean="0">
                <a:latin typeface="Book Antiqua" pitchFamily="18" charset="0"/>
              </a:rPr>
              <a:t> é </a:t>
            </a:r>
            <a:r>
              <a:rPr lang="en-US" sz="2300" dirty="0" err="1" smtClean="0">
                <a:latin typeface="Book Antiqua" pitchFamily="18" charset="0"/>
              </a:rPr>
              <a:t>constitucional</a:t>
            </a:r>
            <a:r>
              <a:rPr lang="en-US" sz="2300" dirty="0" smtClean="0">
                <a:latin typeface="Book Antiqua" pitchFamily="18" charset="0"/>
              </a:rPr>
              <a:t> </a:t>
            </a:r>
            <a:r>
              <a:rPr lang="en-US" sz="2300" dirty="0" err="1" smtClean="0">
                <a:latin typeface="Book Antiqua" pitchFamily="18" charset="0"/>
              </a:rPr>
              <a:t>ou</a:t>
            </a:r>
            <a:r>
              <a:rPr lang="en-US" sz="2300" dirty="0" smtClean="0">
                <a:latin typeface="Book Antiqua" pitchFamily="18" charset="0"/>
              </a:rPr>
              <a:t> </a:t>
            </a:r>
            <a:r>
              <a:rPr lang="en-US" sz="2300" dirty="0" err="1" smtClean="0">
                <a:latin typeface="Book Antiqua" pitchFamily="18" charset="0"/>
              </a:rPr>
              <a:t>não</a:t>
            </a:r>
            <a:r>
              <a:rPr lang="en-US" sz="2300" dirty="0" smtClean="0">
                <a:latin typeface="Book Antiqua" pitchFamily="18" charset="0"/>
              </a:rPr>
              <a:t> tem </a:t>
            </a:r>
            <a:r>
              <a:rPr lang="en-US" sz="2300" dirty="0" err="1" smtClean="0">
                <a:latin typeface="Book Antiqua" pitchFamily="18" charset="0"/>
              </a:rPr>
              <a:t>validade</a:t>
            </a:r>
            <a:r>
              <a:rPr lang="en-US" sz="2300" dirty="0" smtClean="0">
                <a:latin typeface="Book Antiqua" pitchFamily="18" charset="0"/>
              </a:rPr>
              <a:t>. </a:t>
            </a:r>
            <a:r>
              <a:rPr lang="en-US" sz="2300" dirty="0" err="1" smtClean="0">
                <a:latin typeface="Book Antiqua" pitchFamily="18" charset="0"/>
              </a:rPr>
              <a:t>Não</a:t>
            </a:r>
            <a:r>
              <a:rPr lang="en-US" sz="2300" dirty="0" smtClean="0">
                <a:latin typeface="Book Antiqua" pitchFamily="18" charset="0"/>
              </a:rPr>
              <a:t> se </a:t>
            </a:r>
            <a:r>
              <a:rPr lang="en-US" sz="2300" dirty="0" err="1" smtClean="0">
                <a:latin typeface="Book Antiqua" pitchFamily="18" charset="0"/>
              </a:rPr>
              <a:t>pode</a:t>
            </a:r>
            <a:r>
              <a:rPr lang="en-US" sz="2300" dirty="0" smtClean="0">
                <a:latin typeface="Book Antiqua" pitchFamily="18" charset="0"/>
              </a:rPr>
              <a:t> </a:t>
            </a:r>
            <a:r>
              <a:rPr lang="en-US" sz="2300" dirty="0" err="1" smtClean="0">
                <a:latin typeface="Book Antiqua" pitchFamily="18" charset="0"/>
              </a:rPr>
              <a:t>conceber</a:t>
            </a:r>
            <a:r>
              <a:rPr lang="en-US" sz="2300" dirty="0" smtClean="0">
                <a:latin typeface="Book Antiqua" pitchFamily="18" charset="0"/>
              </a:rPr>
              <a:t> um </a:t>
            </a:r>
            <a:r>
              <a:rPr lang="en-US" sz="2300" dirty="0" err="1" smtClean="0">
                <a:latin typeface="Book Antiqua" pitchFamily="18" charset="0"/>
              </a:rPr>
              <a:t>direito</a:t>
            </a:r>
            <a:r>
              <a:rPr lang="en-US" sz="2300" dirty="0" smtClean="0">
                <a:latin typeface="Book Antiqua" pitchFamily="18" charset="0"/>
              </a:rPr>
              <a:t> civil </a:t>
            </a:r>
            <a:r>
              <a:rPr lang="en-US" sz="2300" dirty="0" err="1" smtClean="0">
                <a:latin typeface="Book Antiqua" pitchFamily="18" charset="0"/>
              </a:rPr>
              <a:t>que</a:t>
            </a:r>
            <a:r>
              <a:rPr lang="en-US" sz="2300" dirty="0" smtClean="0">
                <a:latin typeface="Book Antiqua" pitchFamily="18" charset="0"/>
              </a:rPr>
              <a:t> </a:t>
            </a:r>
            <a:r>
              <a:rPr lang="en-US" sz="2300" dirty="0" err="1" smtClean="0">
                <a:latin typeface="Book Antiqua" pitchFamily="18" charset="0"/>
              </a:rPr>
              <a:t>não</a:t>
            </a:r>
            <a:r>
              <a:rPr lang="en-US" sz="2300" dirty="0" smtClean="0">
                <a:latin typeface="Book Antiqua" pitchFamily="18" charset="0"/>
              </a:rPr>
              <a:t> </a:t>
            </a:r>
            <a:r>
              <a:rPr lang="en-US" sz="2300" dirty="0" err="1" smtClean="0">
                <a:latin typeface="Book Antiqua" pitchFamily="18" charset="0"/>
              </a:rPr>
              <a:t>seja</a:t>
            </a:r>
            <a:r>
              <a:rPr lang="en-US" sz="2300" dirty="0" smtClean="0">
                <a:latin typeface="Book Antiqua" pitchFamily="18" charset="0"/>
              </a:rPr>
              <a:t> </a:t>
            </a:r>
            <a:r>
              <a:rPr lang="en-US" sz="2300" dirty="0" err="1" smtClean="0">
                <a:latin typeface="Book Antiqua" pitchFamily="18" charset="0"/>
              </a:rPr>
              <a:t>constitucional</a:t>
            </a:r>
            <a:r>
              <a:rPr lang="en-US" sz="2300" dirty="0" smtClean="0">
                <a:latin typeface="Book Antiqua" pitchFamily="18" charset="0"/>
              </a:rPr>
              <a:t>.</a:t>
            </a:r>
          </a:p>
          <a:p>
            <a:pPr lvl="0" algn="just">
              <a:spcBef>
                <a:spcPts val="1800"/>
              </a:spcBef>
            </a:pPr>
            <a:r>
              <a:rPr lang="en-US" sz="2300" dirty="0" smtClean="0">
                <a:latin typeface="Book Antiqua" pitchFamily="18" charset="0"/>
              </a:rPr>
              <a:t>IV </a:t>
            </a:r>
            <a:r>
              <a:rPr lang="en-US" sz="2300" dirty="0" err="1" smtClean="0">
                <a:latin typeface="Book Antiqua" pitchFamily="18" charset="0"/>
              </a:rPr>
              <a:t>Jornada</a:t>
            </a:r>
            <a:r>
              <a:rPr lang="en-US" sz="2300" dirty="0" smtClean="0">
                <a:latin typeface="Book Antiqua" pitchFamily="18" charset="0"/>
              </a:rPr>
              <a:t> de </a:t>
            </a:r>
            <a:r>
              <a:rPr lang="en-US" sz="2300" dirty="0" err="1" smtClean="0">
                <a:latin typeface="Book Antiqua" pitchFamily="18" charset="0"/>
              </a:rPr>
              <a:t>Direito</a:t>
            </a:r>
            <a:r>
              <a:rPr lang="en-US" sz="2300" dirty="0" smtClean="0">
                <a:latin typeface="Book Antiqua" pitchFamily="18" charset="0"/>
              </a:rPr>
              <a:t> Civil do STJ, </a:t>
            </a:r>
            <a:r>
              <a:rPr lang="en-US" sz="2300" dirty="0" err="1" smtClean="0">
                <a:latin typeface="Book Antiqua" pitchFamily="18" charset="0"/>
              </a:rPr>
              <a:t>enunciado</a:t>
            </a:r>
            <a:r>
              <a:rPr lang="en-US" sz="2300" dirty="0" smtClean="0">
                <a:latin typeface="Book Antiqua" pitchFamily="18" charset="0"/>
              </a:rPr>
              <a:t> 274: A </a:t>
            </a:r>
            <a:r>
              <a:rPr lang="en-US" sz="2300" dirty="0" err="1" smtClean="0">
                <a:latin typeface="Book Antiqua" pitchFamily="18" charset="0"/>
              </a:rPr>
              <a:t>cláusula</a:t>
            </a:r>
            <a:r>
              <a:rPr lang="en-US" sz="2300" dirty="0" smtClean="0">
                <a:latin typeface="Book Antiqua" pitchFamily="18" charset="0"/>
              </a:rPr>
              <a:t> </a:t>
            </a:r>
            <a:r>
              <a:rPr lang="en-US" sz="2300" dirty="0" err="1" smtClean="0">
                <a:latin typeface="Book Antiqua" pitchFamily="18" charset="0"/>
              </a:rPr>
              <a:t>geral</a:t>
            </a:r>
            <a:r>
              <a:rPr lang="en-US" sz="2300" dirty="0" smtClean="0">
                <a:latin typeface="Book Antiqua" pitchFamily="18" charset="0"/>
              </a:rPr>
              <a:t> de </a:t>
            </a:r>
            <a:r>
              <a:rPr lang="en-US" sz="2300" dirty="0" err="1" smtClean="0">
                <a:latin typeface="Book Antiqua" pitchFamily="18" charset="0"/>
              </a:rPr>
              <a:t>tutela</a:t>
            </a:r>
            <a:r>
              <a:rPr lang="en-US" sz="2300" dirty="0" smtClean="0">
                <a:latin typeface="Book Antiqua" pitchFamily="18" charset="0"/>
              </a:rPr>
              <a:t> </a:t>
            </a:r>
            <a:r>
              <a:rPr lang="en-US" sz="2300" dirty="0" err="1" smtClean="0">
                <a:latin typeface="Book Antiqua" pitchFamily="18" charset="0"/>
              </a:rPr>
              <a:t>da</a:t>
            </a:r>
            <a:r>
              <a:rPr lang="en-US" sz="2300" dirty="0" smtClean="0">
                <a:latin typeface="Book Antiqua" pitchFamily="18" charset="0"/>
              </a:rPr>
              <a:t> </a:t>
            </a:r>
            <a:r>
              <a:rPr lang="en-US" sz="2300" dirty="0" err="1" smtClean="0">
                <a:latin typeface="Book Antiqua" pitchFamily="18" charset="0"/>
              </a:rPr>
              <a:t>pessoa</a:t>
            </a:r>
            <a:r>
              <a:rPr lang="en-US" sz="2300" dirty="0" smtClean="0">
                <a:latin typeface="Book Antiqua" pitchFamily="18" charset="0"/>
              </a:rPr>
              <a:t> </a:t>
            </a:r>
            <a:r>
              <a:rPr lang="en-US" sz="2300" dirty="0" err="1" smtClean="0">
                <a:latin typeface="Book Antiqua" pitchFamily="18" charset="0"/>
              </a:rPr>
              <a:t>humana</a:t>
            </a:r>
            <a:r>
              <a:rPr lang="en-US" sz="2300" dirty="0" smtClean="0">
                <a:latin typeface="Book Antiqua" pitchFamily="18" charset="0"/>
              </a:rPr>
              <a:t> (</a:t>
            </a:r>
            <a:r>
              <a:rPr lang="en-US" sz="2300" dirty="0" err="1" smtClean="0">
                <a:latin typeface="Book Antiqua" pitchFamily="18" charset="0"/>
              </a:rPr>
              <a:t>Princípio</a:t>
            </a:r>
            <a:r>
              <a:rPr lang="en-US" sz="2300" dirty="0" smtClean="0">
                <a:latin typeface="Book Antiqua" pitchFamily="18" charset="0"/>
              </a:rPr>
              <a:t> </a:t>
            </a:r>
            <a:r>
              <a:rPr lang="en-US" sz="2300" dirty="0" err="1" smtClean="0">
                <a:latin typeface="Book Antiqua" pitchFamily="18" charset="0"/>
              </a:rPr>
              <a:t>da</a:t>
            </a:r>
            <a:r>
              <a:rPr lang="en-US" sz="2300" dirty="0" smtClean="0">
                <a:latin typeface="Book Antiqua" pitchFamily="18" charset="0"/>
              </a:rPr>
              <a:t> </a:t>
            </a:r>
            <a:r>
              <a:rPr lang="en-US" sz="2300" dirty="0" err="1" smtClean="0">
                <a:latin typeface="Book Antiqua" pitchFamily="18" charset="0"/>
              </a:rPr>
              <a:t>Dignidade</a:t>
            </a:r>
            <a:r>
              <a:rPr lang="en-US" sz="2300" dirty="0" smtClean="0">
                <a:latin typeface="Book Antiqua" pitchFamily="18" charset="0"/>
              </a:rPr>
              <a:t>) é </a:t>
            </a:r>
            <a:r>
              <a:rPr lang="en-US" sz="2300" dirty="0" err="1" smtClean="0">
                <a:latin typeface="Book Antiqua" pitchFamily="18" charset="0"/>
              </a:rPr>
              <a:t>expressão</a:t>
            </a:r>
            <a:r>
              <a:rPr lang="en-US" sz="2300" dirty="0" smtClean="0">
                <a:latin typeface="Book Antiqua" pitchFamily="18" charset="0"/>
              </a:rPr>
              <a:t> dos </a:t>
            </a:r>
            <a:r>
              <a:rPr lang="en-US" sz="2300" dirty="0" err="1" smtClean="0">
                <a:latin typeface="Book Antiqua" pitchFamily="18" charset="0"/>
              </a:rPr>
              <a:t>direitos</a:t>
            </a:r>
            <a:r>
              <a:rPr lang="en-US" sz="2300" dirty="0" smtClean="0">
                <a:latin typeface="Book Antiqua" pitchFamily="18" charset="0"/>
              </a:rPr>
              <a:t> </a:t>
            </a:r>
            <a:r>
              <a:rPr lang="en-US" sz="2300" dirty="0" err="1" smtClean="0">
                <a:latin typeface="Book Antiqua" pitchFamily="18" charset="0"/>
              </a:rPr>
              <a:t>da</a:t>
            </a:r>
            <a:r>
              <a:rPr lang="en-US" sz="2300" dirty="0" smtClean="0">
                <a:latin typeface="Book Antiqua" pitchFamily="18" charset="0"/>
              </a:rPr>
              <a:t> </a:t>
            </a:r>
            <a:r>
              <a:rPr lang="en-US" sz="2300" dirty="0" err="1" smtClean="0">
                <a:latin typeface="Book Antiqua" pitchFamily="18" charset="0"/>
              </a:rPr>
              <a:t>personalidade</a:t>
            </a:r>
            <a:r>
              <a:rPr lang="en-US" sz="2300" dirty="0" smtClean="0">
                <a:latin typeface="Book Antiqua" pitchFamily="18" charset="0"/>
              </a:rPr>
              <a:t> e </a:t>
            </a:r>
            <a:r>
              <a:rPr lang="en-US" sz="2300" dirty="0" err="1" smtClean="0">
                <a:latin typeface="Book Antiqua" pitchFamily="18" charset="0"/>
              </a:rPr>
              <a:t>em</a:t>
            </a:r>
            <a:r>
              <a:rPr lang="en-US" sz="2300" dirty="0" smtClean="0">
                <a:latin typeface="Book Antiqua" pitchFamily="18" charset="0"/>
              </a:rPr>
              <a:t> </a:t>
            </a:r>
            <a:r>
              <a:rPr lang="en-US" sz="2300" dirty="0" err="1" smtClean="0">
                <a:latin typeface="Book Antiqua" pitchFamily="18" charset="0"/>
              </a:rPr>
              <a:t>caso</a:t>
            </a:r>
            <a:r>
              <a:rPr lang="en-US" sz="2300" dirty="0" smtClean="0">
                <a:latin typeface="Book Antiqua" pitchFamily="18" charset="0"/>
              </a:rPr>
              <a:t> de </a:t>
            </a:r>
            <a:r>
              <a:rPr lang="en-US" sz="2300" dirty="0" err="1" smtClean="0">
                <a:latin typeface="Book Antiqua" pitchFamily="18" charset="0"/>
              </a:rPr>
              <a:t>colisão</a:t>
            </a:r>
            <a:r>
              <a:rPr lang="en-US" sz="2300" dirty="0" smtClean="0">
                <a:latin typeface="Book Antiqua" pitchFamily="18" charset="0"/>
              </a:rPr>
              <a:t> entre </a:t>
            </a:r>
            <a:r>
              <a:rPr lang="en-US" sz="2300" dirty="0" err="1" smtClean="0">
                <a:latin typeface="Book Antiqua" pitchFamily="18" charset="0"/>
              </a:rPr>
              <a:t>eles</a:t>
            </a:r>
            <a:r>
              <a:rPr lang="en-US" sz="2300" dirty="0" smtClean="0">
                <a:latin typeface="Book Antiqua" pitchFamily="18" charset="0"/>
              </a:rPr>
              <a:t>, </a:t>
            </a:r>
            <a:r>
              <a:rPr lang="en-US" sz="2300" dirty="0" err="1" smtClean="0">
                <a:latin typeface="Book Antiqua" pitchFamily="18" charset="0"/>
              </a:rPr>
              <a:t>como</a:t>
            </a:r>
            <a:r>
              <a:rPr lang="en-US" sz="2300" dirty="0" smtClean="0">
                <a:latin typeface="Book Antiqua" pitchFamily="18" charset="0"/>
              </a:rPr>
              <a:t> </a:t>
            </a:r>
            <a:r>
              <a:rPr lang="en-US" sz="2300" dirty="0" err="1" smtClean="0">
                <a:latin typeface="Book Antiqua" pitchFamily="18" charset="0"/>
              </a:rPr>
              <a:t>nenhum</a:t>
            </a:r>
            <a:r>
              <a:rPr lang="en-US" sz="2300" dirty="0" smtClean="0">
                <a:latin typeface="Book Antiqua" pitchFamily="18" charset="0"/>
              </a:rPr>
              <a:t> </a:t>
            </a:r>
            <a:r>
              <a:rPr lang="en-US" sz="2300" dirty="0" err="1" smtClean="0">
                <a:latin typeface="Book Antiqua" pitchFamily="18" charset="0"/>
              </a:rPr>
              <a:t>pode</a:t>
            </a:r>
            <a:r>
              <a:rPr lang="en-US" sz="2300" dirty="0" smtClean="0">
                <a:latin typeface="Book Antiqua" pitchFamily="18" charset="0"/>
              </a:rPr>
              <a:t> </a:t>
            </a:r>
            <a:r>
              <a:rPr lang="en-US" sz="2300" dirty="0" err="1" smtClean="0">
                <a:latin typeface="Book Antiqua" pitchFamily="18" charset="0"/>
              </a:rPr>
              <a:t>sobrelevar</a:t>
            </a:r>
            <a:r>
              <a:rPr lang="en-US" sz="2300" dirty="0" smtClean="0">
                <a:latin typeface="Book Antiqua" pitchFamily="18" charset="0"/>
              </a:rPr>
              <a:t> </a:t>
            </a:r>
            <a:r>
              <a:rPr lang="en-US" sz="2300" dirty="0" err="1" smtClean="0">
                <a:latin typeface="Book Antiqua" pitchFamily="18" charset="0"/>
              </a:rPr>
              <a:t>os</a:t>
            </a:r>
            <a:r>
              <a:rPr lang="en-US" sz="2300" dirty="0" smtClean="0">
                <a:latin typeface="Book Antiqua" pitchFamily="18" charset="0"/>
              </a:rPr>
              <a:t> </a:t>
            </a:r>
            <a:r>
              <a:rPr lang="en-US" sz="2300" dirty="0" err="1" smtClean="0">
                <a:latin typeface="Book Antiqua" pitchFamily="18" charset="0"/>
              </a:rPr>
              <a:t>demais</a:t>
            </a:r>
            <a:r>
              <a:rPr lang="en-US" sz="2300" dirty="0" smtClean="0">
                <a:latin typeface="Book Antiqua" pitchFamily="18" charset="0"/>
              </a:rPr>
              <a:t>, </a:t>
            </a:r>
            <a:r>
              <a:rPr lang="en-US" sz="2300" dirty="0" err="1" smtClean="0">
                <a:latin typeface="Book Antiqua" pitchFamily="18" charset="0"/>
              </a:rPr>
              <a:t>deve</a:t>
            </a:r>
            <a:r>
              <a:rPr lang="en-US" sz="2300" dirty="0" smtClean="0">
                <a:latin typeface="Book Antiqua" pitchFamily="18" charset="0"/>
              </a:rPr>
              <a:t>-se </a:t>
            </a:r>
            <a:r>
              <a:rPr lang="en-US" sz="2300" dirty="0" err="1" smtClean="0">
                <a:latin typeface="Book Antiqua" pitchFamily="18" charset="0"/>
              </a:rPr>
              <a:t>aplicar</a:t>
            </a:r>
            <a:r>
              <a:rPr lang="en-US" sz="2300" dirty="0" smtClean="0">
                <a:latin typeface="Book Antiqua" pitchFamily="18" charset="0"/>
              </a:rPr>
              <a:t> a </a:t>
            </a:r>
            <a:r>
              <a:rPr lang="en-US" sz="2300" dirty="0" err="1" smtClean="0">
                <a:latin typeface="Book Antiqua" pitchFamily="18" charset="0"/>
              </a:rPr>
              <a:t>técnica</a:t>
            </a:r>
            <a:r>
              <a:rPr lang="en-US" sz="2300" dirty="0" smtClean="0">
                <a:latin typeface="Book Antiqua" pitchFamily="18" charset="0"/>
              </a:rPr>
              <a:t> </a:t>
            </a:r>
            <a:r>
              <a:rPr lang="en-US" sz="2300" dirty="0" err="1" smtClean="0">
                <a:latin typeface="Book Antiqua" pitchFamily="18" charset="0"/>
              </a:rPr>
              <a:t>da</a:t>
            </a:r>
            <a:r>
              <a:rPr lang="en-US" sz="2300" dirty="0" smtClean="0">
                <a:latin typeface="Book Antiqua" pitchFamily="18" charset="0"/>
              </a:rPr>
              <a:t> </a:t>
            </a:r>
            <a:r>
              <a:rPr lang="en-US" sz="2300" dirty="0" err="1" smtClean="0">
                <a:latin typeface="Book Antiqua" pitchFamily="18" charset="0"/>
              </a:rPr>
              <a:t>ponderação</a:t>
            </a:r>
            <a:r>
              <a:rPr lang="en-US" sz="2300" dirty="0" smtClean="0">
                <a:latin typeface="Book Antiqua" pitchFamily="18" charset="0"/>
              </a:rPr>
              <a:t>.</a:t>
            </a:r>
            <a:endParaRPr lang="pt-BR" sz="2300" dirty="0" smtClean="0">
              <a:solidFill>
                <a:srgbClr val="FF0000"/>
              </a:solidFill>
              <a:latin typeface="Book Antiqua" pitchFamily="18" charset="0"/>
            </a:endParaRPr>
          </a:p>
          <a:p>
            <a:endParaRPr lang="pt-BR" dirty="0"/>
          </a:p>
        </p:txBody>
      </p:sp>
      <p:sp>
        <p:nvSpPr>
          <p:cNvPr id="4" name="Espaço Reservado para Número de Slide 3"/>
          <p:cNvSpPr>
            <a:spLocks noGrp="1"/>
          </p:cNvSpPr>
          <p:nvPr>
            <p:ph type="sldNum" sz="quarter" idx="12"/>
          </p:nvPr>
        </p:nvSpPr>
        <p:spPr/>
        <p:txBody>
          <a:bodyPr/>
          <a:lstStyle/>
          <a:p>
            <a:pPr>
              <a:defRPr/>
            </a:pPr>
            <a:fld id="{F8A98ECC-957D-469E-8249-4080E1A563D0}" type="slidenum">
              <a:rPr lang="pt-BR" smtClean="0"/>
              <a:pPr>
                <a:defRPr/>
              </a:pPr>
              <a:t>5</a:t>
            </a:fld>
            <a:endParaRPr lang="pt-B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539552" y="1412776"/>
            <a:ext cx="8229600" cy="4525963"/>
          </a:xfrm>
        </p:spPr>
        <p:txBody>
          <a:bodyPr/>
          <a:lstStyle/>
          <a:p>
            <a:pPr algn="ctr" eaLnBrk="1" hangingPunct="1">
              <a:spcBef>
                <a:spcPts val="600"/>
              </a:spcBef>
              <a:spcAft>
                <a:spcPts val="0"/>
              </a:spcAft>
              <a:buFontTx/>
              <a:buNone/>
              <a:defRPr/>
            </a:pPr>
            <a:r>
              <a:rPr lang="pt-BR" sz="1900" b="1" cap="small" dirty="0" smtClean="0">
                <a:latin typeface="Book Antiqua" pitchFamily="18" charset="0"/>
              </a:rPr>
              <a:t>Breve Histórico do Divórcio no Brasil</a:t>
            </a:r>
          </a:p>
          <a:p>
            <a:pPr marL="0" indent="-457200" algn="just">
              <a:spcBef>
                <a:spcPts val="600"/>
              </a:spcBef>
              <a:spcAft>
                <a:spcPts val="0"/>
              </a:spcAft>
              <a:buNone/>
            </a:pPr>
            <a:r>
              <a:rPr lang="pt-PT" sz="1900" b="1" dirty="0" smtClean="0">
                <a:latin typeface="Book Antiqua" pitchFamily="18" charset="0"/>
              </a:rPr>
              <a:t>I – Constituição Federal de  1934: </a:t>
            </a:r>
          </a:p>
          <a:p>
            <a:pPr marL="0" indent="-457200" algn="just">
              <a:spcBef>
                <a:spcPts val="600"/>
              </a:spcBef>
              <a:spcAft>
                <a:spcPts val="0"/>
              </a:spcAft>
              <a:buNone/>
            </a:pPr>
            <a:r>
              <a:rPr lang="pt-PT" sz="1900" b="1" dirty="0" smtClean="0">
                <a:latin typeface="Book Antiqua" pitchFamily="18" charset="0"/>
              </a:rPr>
              <a:t>- </a:t>
            </a:r>
            <a:r>
              <a:rPr lang="pt-PT" sz="1900" dirty="0" smtClean="0">
                <a:latin typeface="Book Antiqua" pitchFamily="18" charset="0"/>
              </a:rPr>
              <a:t>A indissolubilidade do vínculo conjugal assume status constitucional  (art. 144) como medida para dificultar a introdução do divórcio no Brasil. Até então só havia desquite, em hipóteses </a:t>
            </a:r>
            <a:r>
              <a:rPr lang="pt-PT" sz="1900" i="1" dirty="0" smtClean="0">
                <a:latin typeface="Book Antiqua" pitchFamily="18" charset="0"/>
              </a:rPr>
              <a:t>numerus clausus</a:t>
            </a:r>
            <a:r>
              <a:rPr lang="pt-PT" sz="1900" dirty="0" smtClean="0">
                <a:latin typeface="Book Antiqua" pitchFamily="18" charset="0"/>
              </a:rPr>
              <a:t>, sendo obrigatório recurso </a:t>
            </a:r>
            <a:r>
              <a:rPr lang="pt-PT" sz="1900" i="1" dirty="0" smtClean="0">
                <a:latin typeface="Book Antiqua" pitchFamily="18" charset="0"/>
              </a:rPr>
              <a:t>ex officio</a:t>
            </a:r>
            <a:r>
              <a:rPr lang="pt-PT" sz="1900" dirty="0" smtClean="0">
                <a:latin typeface="Book Antiqua" pitchFamily="18" charset="0"/>
              </a:rPr>
              <a:t>, com efeito suspensivo.</a:t>
            </a:r>
          </a:p>
          <a:p>
            <a:pPr marL="0" indent="0" algn="just">
              <a:spcBef>
                <a:spcPts val="600"/>
              </a:spcBef>
              <a:spcAft>
                <a:spcPts val="0"/>
              </a:spcAft>
              <a:buNone/>
            </a:pPr>
            <a:r>
              <a:rPr lang="pt-PT" sz="1900" b="1" dirty="0" smtClean="0">
                <a:latin typeface="Book Antiqua" pitchFamily="18" charset="0"/>
              </a:rPr>
              <a:t>II – Emenda Constitucional n. 9, de 28/6/77:</a:t>
            </a:r>
          </a:p>
          <a:p>
            <a:pPr marL="0" indent="0" algn="just">
              <a:spcBef>
                <a:spcPts val="600"/>
              </a:spcBef>
              <a:spcAft>
                <a:spcPts val="0"/>
              </a:spcAft>
              <a:buFontTx/>
              <a:buChar char="-"/>
            </a:pPr>
            <a:r>
              <a:rPr lang="pt-PT" sz="1900" dirty="0" smtClean="0">
                <a:latin typeface="Book Antiqua" pitchFamily="18" charset="0"/>
              </a:rPr>
              <a:t>Altera o art. 175 da Constituição Federal de 1969, passando a admitir a dissolução do vínculo conjugal, nos termos da lei civil, desde que haja prévia separação judicial por mais de 3 anos.</a:t>
            </a:r>
          </a:p>
          <a:p>
            <a:pPr marL="0" indent="0" algn="just">
              <a:spcBef>
                <a:spcPts val="600"/>
              </a:spcBef>
              <a:spcAft>
                <a:spcPts val="0"/>
              </a:spcAft>
              <a:buNone/>
            </a:pPr>
            <a:r>
              <a:rPr lang="pt-PT" sz="1900" b="1" dirty="0" smtClean="0">
                <a:latin typeface="Book Antiqua" pitchFamily="18" charset="0"/>
              </a:rPr>
              <a:t>III – Lei 6.515, de 26/12/77</a:t>
            </a:r>
            <a:r>
              <a:rPr lang="pt-PT" sz="1900" b="1" cap="small" dirty="0" smtClean="0">
                <a:latin typeface="Book Antiqua" pitchFamily="18" charset="0"/>
              </a:rPr>
              <a:t>:</a:t>
            </a:r>
            <a:r>
              <a:rPr lang="pt-PT" sz="1900" b="1" dirty="0" smtClean="0">
                <a:latin typeface="Book Antiqua" pitchFamily="18" charset="0"/>
              </a:rPr>
              <a:t> </a:t>
            </a:r>
            <a:endParaRPr lang="pt-BR" sz="1900" dirty="0" smtClean="0">
              <a:latin typeface="Book Antiqua" pitchFamily="18" charset="0"/>
            </a:endParaRPr>
          </a:p>
          <a:p>
            <a:pPr marL="0" indent="0" algn="just">
              <a:spcBef>
                <a:spcPts val="600"/>
              </a:spcBef>
              <a:spcAft>
                <a:spcPts val="0"/>
              </a:spcAft>
              <a:buNone/>
            </a:pPr>
            <a:r>
              <a:rPr lang="pt-PT" sz="1900" b="1" dirty="0" smtClean="0">
                <a:latin typeface="Book Antiqua" pitchFamily="18" charset="0"/>
              </a:rPr>
              <a:t> - </a:t>
            </a:r>
            <a:r>
              <a:rPr lang="pt-PT" sz="1900" dirty="0" smtClean="0">
                <a:latin typeface="Book Antiqua" pitchFamily="18" charset="0"/>
              </a:rPr>
              <a:t>Disciplina o sistema dual/híbrido da dissolução conjugal pela separação judicial e pelo divórcio, ainda timidamente. Uma pessoa só podia se divorciar uma vez (art. 38). O divórcio direto era transitório, somente para os separados de fato há mais de 5 anos consecutivos e desde que esta estivesse iniciado antes de 28/6/77.</a:t>
            </a:r>
            <a:endParaRPr lang="pt-BR" sz="1900" dirty="0" smtClean="0"/>
          </a:p>
          <a:p>
            <a:pPr marL="0" indent="0" algn="just">
              <a:spcBef>
                <a:spcPts val="600"/>
              </a:spcBef>
              <a:spcAft>
                <a:spcPts val="0"/>
              </a:spcAft>
              <a:buFontTx/>
              <a:buChar char="-"/>
            </a:pPr>
            <a:endParaRPr lang="pt-PT" sz="2000" dirty="0" smtClean="0">
              <a:latin typeface="Book Antiqua" pitchFamily="18" charset="0"/>
            </a:endParaRPr>
          </a:p>
        </p:txBody>
      </p:sp>
      <p:sp>
        <p:nvSpPr>
          <p:cNvPr id="4" name="Espaço Reservado para Número de Slide 3"/>
          <p:cNvSpPr>
            <a:spLocks noGrp="1"/>
          </p:cNvSpPr>
          <p:nvPr>
            <p:ph type="sldNum" sz="quarter" idx="12"/>
          </p:nvPr>
        </p:nvSpPr>
        <p:spPr/>
        <p:txBody>
          <a:bodyPr/>
          <a:lstStyle/>
          <a:p>
            <a:pPr>
              <a:defRPr/>
            </a:pPr>
            <a:fld id="{F8A98ECC-957D-469E-8249-4080E1A563D0}" type="slidenum">
              <a:rPr lang="pt-BR" smtClean="0"/>
              <a:pPr>
                <a:defRPr/>
              </a:pPr>
              <a:t>6</a:t>
            </a:fld>
            <a:endParaRPr lang="pt-B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467544" y="1556792"/>
            <a:ext cx="8229600" cy="4525963"/>
          </a:xfrm>
        </p:spPr>
        <p:txBody>
          <a:bodyPr/>
          <a:lstStyle/>
          <a:p>
            <a:pPr marL="0" indent="-457200" algn="just">
              <a:spcBef>
                <a:spcPts val="600"/>
              </a:spcBef>
              <a:spcAft>
                <a:spcPts val="600"/>
              </a:spcAft>
              <a:buNone/>
            </a:pPr>
            <a:r>
              <a:rPr lang="pt-PT" sz="1950" b="1" dirty="0" smtClean="0">
                <a:latin typeface="Book Antiqua" pitchFamily="18" charset="0"/>
              </a:rPr>
              <a:t>IV – Constituição Federal de  1988, art. 226 </a:t>
            </a:r>
            <a:r>
              <a:rPr lang="pt-BR" sz="1950" dirty="0" smtClean="0">
                <a:latin typeface="Book Antiqua" pitchFamily="18" charset="0"/>
              </a:rPr>
              <a:t>§ 6º</a:t>
            </a:r>
            <a:r>
              <a:rPr lang="pt-BR" sz="1950" dirty="0" smtClean="0"/>
              <a:t> </a:t>
            </a:r>
            <a:r>
              <a:rPr lang="pt-PT" sz="1950" b="1" dirty="0" smtClean="0">
                <a:latin typeface="Book Antiqua" pitchFamily="18" charset="0"/>
              </a:rPr>
              <a:t>e Lei 7.841 de 1989: </a:t>
            </a:r>
          </a:p>
          <a:p>
            <a:pPr marL="0" indent="-457200" algn="just">
              <a:spcBef>
                <a:spcPts val="600"/>
              </a:spcBef>
              <a:spcAft>
                <a:spcPts val="600"/>
              </a:spcAft>
              <a:buFontTx/>
              <a:buChar char="-"/>
            </a:pPr>
            <a:r>
              <a:rPr lang="pt-PT" sz="1950" dirty="0" smtClean="0">
                <a:latin typeface="Book Antiqua" pitchFamily="18" charset="0"/>
              </a:rPr>
              <a:t>Revogada a limitação a um divórcio, de maneira que o número de divórcios possível por cidadão é ilimitado. Inicialmente fadado à extinção, a forma direta de dissolução do vínculo conjugal foi transfigurada na possibilidade de divórcio tão somente pela ruptura da conjugalidade, pelo simples decurso de prazo de dois anos separação de fato. Por fim, foi reduzido prazo para o divórcio conversão, de a partir de três para a partir de um ano da separação judicial, extendida a contagem desse prazo da concessão de cautelares de separação de corpos.</a:t>
            </a:r>
          </a:p>
          <a:p>
            <a:pPr marL="0" indent="-457200" algn="just">
              <a:spcBef>
                <a:spcPts val="600"/>
              </a:spcBef>
              <a:spcAft>
                <a:spcPts val="600"/>
              </a:spcAft>
              <a:buNone/>
            </a:pPr>
            <a:r>
              <a:rPr lang="pt-PT" sz="1950" b="1" dirty="0" smtClean="0">
                <a:latin typeface="Book Antiqua" pitchFamily="18" charset="0"/>
              </a:rPr>
              <a:t>V – </a:t>
            </a:r>
            <a:r>
              <a:rPr lang="pt-BR" sz="1950" b="1" dirty="0" smtClean="0">
                <a:latin typeface="Book Antiqua" pitchFamily="18" charset="0"/>
              </a:rPr>
              <a:t>Lei 11.441 de 4/1/07</a:t>
            </a:r>
            <a:r>
              <a:rPr lang="pt-PT" sz="1950" b="1" dirty="0" smtClean="0">
                <a:latin typeface="Book Antiqua" pitchFamily="18" charset="0"/>
              </a:rPr>
              <a:t>: </a:t>
            </a:r>
          </a:p>
          <a:p>
            <a:pPr marL="0" indent="-457200" algn="just">
              <a:spcBef>
                <a:spcPts val="600"/>
              </a:spcBef>
              <a:spcAft>
                <a:spcPts val="600"/>
              </a:spcAft>
              <a:buFontTx/>
              <a:buChar char="-"/>
            </a:pPr>
            <a:r>
              <a:rPr lang="pt-PT" sz="1950" smtClean="0">
                <a:latin typeface="Book Antiqua" pitchFamily="18" charset="0"/>
              </a:rPr>
              <a:t>Possibilitou a realização de separação e divórcio ser realizado de forma extrajudicial, desde que amigável e sem envolvimento de incapazes.</a:t>
            </a:r>
            <a:endParaRPr lang="pt-PT" sz="1950" dirty="0" smtClean="0">
              <a:latin typeface="Book Antiqua" pitchFamily="18" charset="0"/>
            </a:endParaRPr>
          </a:p>
        </p:txBody>
      </p:sp>
      <p:sp>
        <p:nvSpPr>
          <p:cNvPr id="4" name="Espaço Reservado para Número de Slide 3"/>
          <p:cNvSpPr>
            <a:spLocks noGrp="1"/>
          </p:cNvSpPr>
          <p:nvPr>
            <p:ph type="sldNum" sz="quarter" idx="12"/>
          </p:nvPr>
        </p:nvSpPr>
        <p:spPr/>
        <p:txBody>
          <a:bodyPr/>
          <a:lstStyle/>
          <a:p>
            <a:pPr>
              <a:defRPr/>
            </a:pPr>
            <a:fld id="{F8A98ECC-957D-469E-8249-4080E1A563D0}" type="slidenum">
              <a:rPr lang="pt-BR" smtClean="0"/>
              <a:pPr>
                <a:defRPr/>
              </a:pPr>
              <a:t>7</a:t>
            </a:fld>
            <a:endParaRPr lang="pt-B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Espaço Reservado para Conteúdo 2"/>
          <p:cNvSpPr>
            <a:spLocks noGrp="1"/>
          </p:cNvSpPr>
          <p:nvPr>
            <p:ph idx="1"/>
          </p:nvPr>
        </p:nvSpPr>
        <p:spPr>
          <a:xfrm>
            <a:off x="539551" y="1484313"/>
            <a:ext cx="7992889" cy="649287"/>
          </a:xfrm>
        </p:spPr>
        <p:txBody>
          <a:bodyPr/>
          <a:lstStyle/>
          <a:p>
            <a:pPr algn="ctr" eaLnBrk="1" hangingPunct="1">
              <a:buFontTx/>
              <a:buNone/>
              <a:defRPr/>
            </a:pPr>
            <a:r>
              <a:rPr lang="pt-BR" sz="2200" b="1" cap="small" dirty="0" smtClean="0">
                <a:latin typeface="Book Antiqua" pitchFamily="18" charset="0"/>
              </a:rPr>
              <a:t>A SOCIEDADE CONJUGAL TERMINA (art. 1.571 CC/02):</a:t>
            </a:r>
          </a:p>
          <a:p>
            <a:pPr marL="0" indent="0">
              <a:buNone/>
            </a:pPr>
            <a:r>
              <a:rPr lang="pt-PT" sz="1900" b="1" dirty="0" smtClean="0">
                <a:latin typeface="Book Antiqua" pitchFamily="18" charset="0"/>
              </a:rPr>
              <a:t>I – MORTE: </a:t>
            </a:r>
          </a:p>
          <a:p>
            <a:pPr marL="685800" lvl="1" algn="just"/>
            <a:r>
              <a:rPr lang="pt-PT" sz="1900" dirty="0" smtClean="0">
                <a:latin typeface="Book Antiqua" pitchFamily="18" charset="0"/>
              </a:rPr>
              <a:t>real </a:t>
            </a:r>
            <a:r>
              <a:rPr lang="pt-PT" sz="1900" dirty="0">
                <a:latin typeface="Book Antiqua" pitchFamily="18" charset="0"/>
              </a:rPr>
              <a:t>(há um corpo</a:t>
            </a:r>
            <a:r>
              <a:rPr lang="pt-PT" sz="1900" dirty="0" smtClean="0">
                <a:latin typeface="Book Antiqua" pitchFamily="18" charset="0"/>
              </a:rPr>
              <a:t>) – art. 6º, 1ª parte e 9º, I, CC</a:t>
            </a:r>
            <a:endParaRPr lang="pt-BR" sz="1900" dirty="0">
              <a:latin typeface="Book Antiqua" pitchFamily="18" charset="0"/>
            </a:endParaRPr>
          </a:p>
          <a:p>
            <a:pPr marL="685800" lvl="1" algn="just"/>
            <a:r>
              <a:rPr lang="pt-PT" sz="1900" dirty="0" smtClean="0">
                <a:latin typeface="Book Antiqua" pitchFamily="18" charset="0"/>
              </a:rPr>
              <a:t>presumida </a:t>
            </a:r>
            <a:r>
              <a:rPr lang="pt-PT" sz="1900" dirty="0">
                <a:latin typeface="Book Antiqua" pitchFamily="18" charset="0"/>
              </a:rPr>
              <a:t>– art. 7º</a:t>
            </a:r>
            <a:r>
              <a:rPr lang="pt-PT" sz="1900" dirty="0" smtClean="0">
                <a:latin typeface="Book Antiqua" pitchFamily="18" charset="0"/>
              </a:rPr>
              <a:t>, I e II CC; 85 </a:t>
            </a:r>
            <a:r>
              <a:rPr lang="pt-PT" sz="1900" dirty="0">
                <a:latin typeface="Book Antiqua" pitchFamily="18" charset="0"/>
              </a:rPr>
              <a:t>e 88 LRP – justificação cautelar </a:t>
            </a:r>
            <a:r>
              <a:rPr lang="pt-PT" sz="1900" dirty="0" smtClean="0">
                <a:latin typeface="Book Antiqua" pitchFamily="18" charset="0"/>
              </a:rPr>
              <a:t>- art</a:t>
            </a:r>
            <a:r>
              <a:rPr lang="pt-PT" sz="1900" dirty="0">
                <a:latin typeface="Book Antiqua" pitchFamily="18" charset="0"/>
              </a:rPr>
              <a:t>. </a:t>
            </a:r>
            <a:r>
              <a:rPr lang="pt-PT" sz="1900" dirty="0" smtClean="0">
                <a:latin typeface="Book Antiqua" pitchFamily="18" charset="0"/>
              </a:rPr>
              <a:t>861 CPC</a:t>
            </a:r>
            <a:endParaRPr lang="pt-BR" sz="1900" dirty="0">
              <a:latin typeface="Book Antiqua" pitchFamily="18" charset="0"/>
            </a:endParaRPr>
          </a:p>
          <a:p>
            <a:pPr marL="685800" lvl="1" algn="just"/>
            <a:r>
              <a:rPr lang="pt-PT" sz="1900" dirty="0" smtClean="0">
                <a:latin typeface="Book Antiqua" pitchFamily="18" charset="0"/>
              </a:rPr>
              <a:t>ausência </a:t>
            </a:r>
            <a:r>
              <a:rPr lang="pt-PT" sz="1900" dirty="0">
                <a:latin typeface="Book Antiqua" pitchFamily="18" charset="0"/>
              </a:rPr>
              <a:t>– art. </a:t>
            </a:r>
            <a:r>
              <a:rPr lang="pt-PT" sz="1900" dirty="0" smtClean="0">
                <a:latin typeface="Book Antiqua" pitchFamily="18" charset="0"/>
              </a:rPr>
              <a:t>6º, 2ª parte CC; </a:t>
            </a:r>
            <a:r>
              <a:rPr lang="pt-PT" sz="1900" dirty="0">
                <a:latin typeface="Book Antiqua" pitchFamily="18" charset="0"/>
              </a:rPr>
              <a:t>37 e 38 – exige abertura da sucessão definitiva – não </a:t>
            </a:r>
            <a:r>
              <a:rPr lang="pt-PT" sz="1900" dirty="0" smtClean="0">
                <a:latin typeface="Book Antiqua" pitchFamily="18" charset="0"/>
              </a:rPr>
              <a:t>aprovado </a:t>
            </a:r>
            <a:r>
              <a:rPr lang="pt-PT" sz="1900" dirty="0">
                <a:latin typeface="Book Antiqua" pitchFamily="18" charset="0"/>
              </a:rPr>
              <a:t>o inciso </a:t>
            </a:r>
            <a:r>
              <a:rPr lang="pt-PT" sz="1900" dirty="0" smtClean="0">
                <a:latin typeface="Book Antiqua" pitchFamily="18" charset="0"/>
              </a:rPr>
              <a:t>V.</a:t>
            </a:r>
            <a:endParaRPr lang="pt-BR" sz="1900" dirty="0">
              <a:latin typeface="Book Antiqua" pitchFamily="18" charset="0"/>
            </a:endParaRPr>
          </a:p>
          <a:p>
            <a:pPr marL="0" indent="0">
              <a:spcBef>
                <a:spcPts val="1200"/>
              </a:spcBef>
              <a:buNone/>
            </a:pPr>
            <a:r>
              <a:rPr lang="pt-PT" sz="1900" b="1" dirty="0" smtClean="0">
                <a:latin typeface="Book Antiqua" pitchFamily="18" charset="0"/>
              </a:rPr>
              <a:t>II – NULIDADE E ANULABILIDADE</a:t>
            </a:r>
            <a:r>
              <a:rPr lang="pt-PT" sz="1900" b="1" cap="small" dirty="0" smtClean="0">
                <a:latin typeface="Book Antiqua" pitchFamily="18" charset="0"/>
              </a:rPr>
              <a:t>:</a:t>
            </a:r>
            <a:r>
              <a:rPr lang="pt-PT" sz="1900" b="1" dirty="0" smtClean="0">
                <a:latin typeface="Book Antiqua" pitchFamily="18" charset="0"/>
              </a:rPr>
              <a:t> </a:t>
            </a:r>
            <a:endParaRPr lang="pt-BR" sz="1900" dirty="0">
              <a:latin typeface="Book Antiqua" pitchFamily="18" charset="0"/>
            </a:endParaRPr>
          </a:p>
          <a:p>
            <a:pPr lvl="1" indent="-342900"/>
            <a:r>
              <a:rPr lang="pt-PT" sz="1900" dirty="0" smtClean="0">
                <a:latin typeface="Book Antiqua" pitchFamily="18" charset="0"/>
              </a:rPr>
              <a:t>é </a:t>
            </a:r>
            <a:r>
              <a:rPr lang="pt-PT" sz="1900" dirty="0">
                <a:latin typeface="Book Antiqua" pitchFamily="18" charset="0"/>
              </a:rPr>
              <a:t>invalidade = extinção por </a:t>
            </a:r>
            <a:r>
              <a:rPr lang="pt-PT" sz="1900" dirty="0" smtClean="0">
                <a:latin typeface="Book Antiqua" pitchFamily="18" charset="0"/>
              </a:rPr>
              <a:t>invalidação</a:t>
            </a:r>
            <a:endParaRPr lang="pt-BR" sz="1900" dirty="0">
              <a:latin typeface="Book Antiqua" pitchFamily="18" charset="0"/>
            </a:endParaRPr>
          </a:p>
          <a:p>
            <a:pPr lvl="1" indent="-342900"/>
            <a:r>
              <a:rPr lang="pt-PT" sz="1900" dirty="0" smtClean="0">
                <a:latin typeface="Book Antiqua" pitchFamily="18" charset="0"/>
              </a:rPr>
              <a:t>supressão </a:t>
            </a:r>
            <a:r>
              <a:rPr lang="pt-PT" sz="1900" dirty="0">
                <a:latin typeface="Book Antiqua" pitchFamily="18" charset="0"/>
              </a:rPr>
              <a:t>do </a:t>
            </a:r>
            <a:r>
              <a:rPr lang="pt-PT" sz="1900" dirty="0" smtClean="0">
                <a:latin typeface="Book Antiqua" pitchFamily="18" charset="0"/>
              </a:rPr>
              <a:t>vínculo</a:t>
            </a:r>
            <a:endParaRPr lang="pt-BR" sz="1900" dirty="0">
              <a:latin typeface="Book Antiqua" pitchFamily="18" charset="0"/>
            </a:endParaRPr>
          </a:p>
          <a:p>
            <a:pPr marL="0" indent="0">
              <a:buNone/>
            </a:pPr>
            <a:r>
              <a:rPr lang="pt-PT" sz="1900" b="1" dirty="0" smtClean="0">
                <a:latin typeface="Book Antiqua" pitchFamily="18" charset="0"/>
              </a:rPr>
              <a:t>III </a:t>
            </a:r>
            <a:r>
              <a:rPr lang="pt-PT" sz="1900" b="1" dirty="0">
                <a:latin typeface="Book Antiqua" pitchFamily="18" charset="0"/>
              </a:rPr>
              <a:t>– </a:t>
            </a:r>
            <a:r>
              <a:rPr lang="pt-PT" sz="1900" b="1" dirty="0" smtClean="0">
                <a:latin typeface="Book Antiqua" pitchFamily="18" charset="0"/>
              </a:rPr>
              <a:t>SEPARAÇÃO </a:t>
            </a:r>
            <a:r>
              <a:rPr lang="pt-PT" sz="1900" dirty="0" smtClean="0">
                <a:latin typeface="Book Antiqua" pitchFamily="18" charset="0"/>
              </a:rPr>
              <a:t>– dissolução só da sociedade conjugal</a:t>
            </a:r>
            <a:r>
              <a:rPr lang="pt-PT" sz="1900" b="1" dirty="0" smtClean="0">
                <a:latin typeface="Book Antiqua" pitchFamily="18" charset="0"/>
              </a:rPr>
              <a:t> </a:t>
            </a:r>
            <a:endParaRPr lang="pt-BR" sz="1900" dirty="0">
              <a:latin typeface="Book Antiqua" pitchFamily="18" charset="0"/>
            </a:endParaRPr>
          </a:p>
          <a:p>
            <a:pPr marL="0" indent="0">
              <a:buNone/>
            </a:pPr>
            <a:r>
              <a:rPr lang="pt-PT" sz="1900" b="1" dirty="0">
                <a:latin typeface="Book Antiqua" pitchFamily="18" charset="0"/>
              </a:rPr>
              <a:t>IV – </a:t>
            </a:r>
            <a:r>
              <a:rPr lang="pt-PT" sz="1900" b="1" dirty="0" smtClean="0">
                <a:latin typeface="Book Antiqua" pitchFamily="18" charset="0"/>
              </a:rPr>
              <a:t>DIVÓRCIO</a:t>
            </a:r>
            <a:r>
              <a:rPr lang="pt-PT" sz="1900" dirty="0" smtClean="0">
                <a:latin typeface="Book Antiqua" pitchFamily="18" charset="0"/>
              </a:rPr>
              <a:t> – destrói o vínculo do casamento</a:t>
            </a:r>
            <a:endParaRPr lang="pt-BR" sz="1900" dirty="0">
              <a:latin typeface="Book Antiqua" pitchFamily="18" charset="0"/>
            </a:endParaRPr>
          </a:p>
          <a:p>
            <a:pPr marL="0" indent="0">
              <a:buNone/>
            </a:pPr>
            <a:r>
              <a:rPr lang="pt-PT" sz="1900" b="1" dirty="0">
                <a:latin typeface="Book Antiqua" pitchFamily="18" charset="0"/>
              </a:rPr>
              <a:t>V – </a:t>
            </a:r>
            <a:r>
              <a:rPr lang="pt-PT" sz="1900" b="1" dirty="0" smtClean="0">
                <a:latin typeface="Book Antiqua" pitchFamily="18" charset="0"/>
              </a:rPr>
              <a:t>VETADO</a:t>
            </a:r>
            <a:endParaRPr lang="pt-BR" sz="1900" dirty="0" smtClean="0">
              <a:latin typeface="Book Antiqua" pitchFamily="18" charset="0"/>
            </a:endParaRPr>
          </a:p>
          <a:p>
            <a:pPr marL="400050" lvl="2" indent="0">
              <a:buNone/>
            </a:pPr>
            <a:r>
              <a:rPr lang="pt-PT" sz="1900" dirty="0">
                <a:latin typeface="Book Antiqua" pitchFamily="18" charset="0"/>
              </a:rPr>
              <a:t>– </a:t>
            </a:r>
            <a:r>
              <a:rPr lang="pt-PT" sz="2000" dirty="0">
                <a:latin typeface="Book Antiqua" pitchFamily="18" charset="0"/>
              </a:rPr>
              <a:t>§ </a:t>
            </a:r>
            <a:r>
              <a:rPr lang="pt-PT" sz="2000" dirty="0" smtClean="0">
                <a:latin typeface="Book Antiqua" pitchFamily="18" charset="0"/>
              </a:rPr>
              <a:t>1º: </a:t>
            </a:r>
            <a:r>
              <a:rPr lang="pt-PT" sz="2000" dirty="0">
                <a:latin typeface="Book Antiqua" pitchFamily="18" charset="0"/>
              </a:rPr>
              <a:t>casamento válido só se dissolve pela morte ou divórcio</a:t>
            </a:r>
            <a:endParaRPr lang="pt-BR" sz="1800" dirty="0" smtClean="0">
              <a:latin typeface="Book Antiqua" pitchFamily="18" charset="0"/>
            </a:endParaRPr>
          </a:p>
          <a:p>
            <a:pPr algn="ctr" eaLnBrk="1" hangingPunct="1">
              <a:buFontTx/>
              <a:buNone/>
              <a:defRPr/>
            </a:pPr>
            <a:endParaRPr lang="pt-BR" sz="1800" b="1" cap="small" dirty="0" smtClean="0">
              <a:latin typeface="Book Antiqua" pitchFamily="18" charset="0"/>
            </a:endParaRPr>
          </a:p>
          <a:p>
            <a:pPr algn="ctr" eaLnBrk="1" hangingPunct="1">
              <a:buFontTx/>
              <a:buNone/>
              <a:defRPr/>
            </a:pPr>
            <a:endParaRPr lang="pt-BR" sz="1800" b="1" cap="small" dirty="0" smtClean="0">
              <a:latin typeface="Book Antiqua" pitchFamily="18" charset="0"/>
            </a:endParaRPr>
          </a:p>
          <a:p>
            <a:pPr algn="ctr" eaLnBrk="1" hangingPunct="1">
              <a:buFontTx/>
              <a:buNone/>
              <a:defRPr/>
            </a:pPr>
            <a:endParaRPr lang="pt-BR" sz="1800" b="1" dirty="0" smtClean="0">
              <a:latin typeface="Book Antiqua" pitchFamily="18" charset="0"/>
            </a:endParaRPr>
          </a:p>
        </p:txBody>
      </p:sp>
      <p:sp>
        <p:nvSpPr>
          <p:cNvPr id="4" name="Espaço Reservado para Número de Slide 3"/>
          <p:cNvSpPr>
            <a:spLocks noGrp="1"/>
          </p:cNvSpPr>
          <p:nvPr>
            <p:ph type="sldNum" sz="quarter" idx="12"/>
          </p:nvPr>
        </p:nvSpPr>
        <p:spPr>
          <a:xfrm>
            <a:off x="6732240" y="6237312"/>
            <a:ext cx="2133600" cy="476250"/>
          </a:xfrm>
        </p:spPr>
        <p:txBody>
          <a:bodyPr/>
          <a:lstStyle/>
          <a:p>
            <a:pPr>
              <a:defRPr/>
            </a:pPr>
            <a:fld id="{245DA205-B17D-4D5A-B6A1-C8E0542AD4F5}" type="slidenum">
              <a:rPr lang="pt-BR"/>
              <a:pPr>
                <a:defRPr/>
              </a:pPr>
              <a:t>8</a:t>
            </a:fld>
            <a:endParaRPr lang="pt-BR" dirty="0"/>
          </a:p>
        </p:txBody>
      </p:sp>
      <p:sp>
        <p:nvSpPr>
          <p:cNvPr id="11271" name="Rectangle 24"/>
          <p:cNvSpPr>
            <a:spLocks noChangeArrowheads="1"/>
          </p:cNvSpPr>
          <p:nvPr/>
        </p:nvSpPr>
        <p:spPr bwMode="auto">
          <a:xfrm>
            <a:off x="0" y="0"/>
            <a:ext cx="914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algn="just"/>
            <a:endParaRPr lang="pt-B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nodeType="clickEffect">
                                  <p:stCondLst>
                                    <p:cond delay="0"/>
                                  </p:stCondLst>
                                  <p:childTnLst>
                                    <p:set>
                                      <p:cBhvr>
                                        <p:cTn id="6" dur="1" fill="hold">
                                          <p:stCondLst>
                                            <p:cond delay="0"/>
                                          </p:stCondLst>
                                        </p:cTn>
                                        <p:tgtEl>
                                          <p:spTgt spid="6146">
                                            <p:txEl>
                                              <p:pRg st="0" end="0"/>
                                            </p:txEl>
                                          </p:spTgt>
                                        </p:tgtEl>
                                        <p:attrNameLst>
                                          <p:attrName>style.visibility</p:attrName>
                                        </p:attrNameLst>
                                      </p:cBhvr>
                                      <p:to>
                                        <p:strVal val="visible"/>
                                      </p:to>
                                    </p:set>
                                    <p:animEffect transition="in" filter="diamond(in)">
                                      <p:cBhvr>
                                        <p:cTn id="7" dur="2000"/>
                                        <p:tgtEl>
                                          <p:spTgt spid="614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6146">
                                            <p:txEl>
                                              <p:pRg st="2" end="2"/>
                                            </p:txEl>
                                          </p:spTgt>
                                        </p:tgtEl>
                                        <p:attrNameLst>
                                          <p:attrName>style.visibility</p:attrName>
                                        </p:attrNameLst>
                                      </p:cBhvr>
                                      <p:to>
                                        <p:strVal val="visible"/>
                                      </p:to>
                                    </p:set>
                                    <p:animEffect transition="in" filter="diamond(in)">
                                      <p:cBhvr>
                                        <p:cTn id="12" dur="2000"/>
                                        <p:tgtEl>
                                          <p:spTgt spid="6146">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nodeType="clickEffect">
                                  <p:stCondLst>
                                    <p:cond delay="0"/>
                                  </p:stCondLst>
                                  <p:childTnLst>
                                    <p:set>
                                      <p:cBhvr>
                                        <p:cTn id="16" dur="1" fill="hold">
                                          <p:stCondLst>
                                            <p:cond delay="0"/>
                                          </p:stCondLst>
                                        </p:cTn>
                                        <p:tgtEl>
                                          <p:spTgt spid="6146">
                                            <p:txEl>
                                              <p:pRg st="1" end="1"/>
                                            </p:txEl>
                                          </p:spTgt>
                                        </p:tgtEl>
                                        <p:attrNameLst>
                                          <p:attrName>style.visibility</p:attrName>
                                        </p:attrNameLst>
                                      </p:cBhvr>
                                      <p:to>
                                        <p:strVal val="visible"/>
                                      </p:to>
                                    </p:set>
                                    <p:animEffect transition="in" filter="diamond(in)">
                                      <p:cBhvr>
                                        <p:cTn id="17" dur="2000"/>
                                        <p:tgtEl>
                                          <p:spTgt spid="6146">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nodeType="clickEffect">
                                  <p:stCondLst>
                                    <p:cond delay="0"/>
                                  </p:stCondLst>
                                  <p:childTnLst>
                                    <p:set>
                                      <p:cBhvr>
                                        <p:cTn id="21" dur="1" fill="hold">
                                          <p:stCondLst>
                                            <p:cond delay="0"/>
                                          </p:stCondLst>
                                        </p:cTn>
                                        <p:tgtEl>
                                          <p:spTgt spid="6146">
                                            <p:txEl>
                                              <p:pRg st="3" end="3"/>
                                            </p:txEl>
                                          </p:spTgt>
                                        </p:tgtEl>
                                        <p:attrNameLst>
                                          <p:attrName>style.visibility</p:attrName>
                                        </p:attrNameLst>
                                      </p:cBhvr>
                                      <p:to>
                                        <p:strVal val="visible"/>
                                      </p:to>
                                    </p:set>
                                    <p:animEffect transition="in" filter="diamond(in)">
                                      <p:cBhvr>
                                        <p:cTn id="22" dur="2000"/>
                                        <p:tgtEl>
                                          <p:spTgt spid="614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8" presetClass="entr" presetSubtype="16" fill="hold" nodeType="clickEffect">
                                  <p:stCondLst>
                                    <p:cond delay="0"/>
                                  </p:stCondLst>
                                  <p:childTnLst>
                                    <p:set>
                                      <p:cBhvr>
                                        <p:cTn id="26" dur="1" fill="hold">
                                          <p:stCondLst>
                                            <p:cond delay="0"/>
                                          </p:stCondLst>
                                        </p:cTn>
                                        <p:tgtEl>
                                          <p:spTgt spid="6146">
                                            <p:txEl>
                                              <p:pRg st="4" end="4"/>
                                            </p:txEl>
                                          </p:spTgt>
                                        </p:tgtEl>
                                        <p:attrNameLst>
                                          <p:attrName>style.visibility</p:attrName>
                                        </p:attrNameLst>
                                      </p:cBhvr>
                                      <p:to>
                                        <p:strVal val="visible"/>
                                      </p:to>
                                    </p:set>
                                    <p:animEffect transition="in" filter="diamond(in)">
                                      <p:cBhvr>
                                        <p:cTn id="27" dur="2000"/>
                                        <p:tgtEl>
                                          <p:spTgt spid="6146">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8" presetClass="entr" presetSubtype="16" fill="hold" nodeType="clickEffect">
                                  <p:stCondLst>
                                    <p:cond delay="0"/>
                                  </p:stCondLst>
                                  <p:childTnLst>
                                    <p:set>
                                      <p:cBhvr>
                                        <p:cTn id="31" dur="1" fill="hold">
                                          <p:stCondLst>
                                            <p:cond delay="0"/>
                                          </p:stCondLst>
                                        </p:cTn>
                                        <p:tgtEl>
                                          <p:spTgt spid="6146">
                                            <p:txEl>
                                              <p:pRg st="5" end="5"/>
                                            </p:txEl>
                                          </p:spTgt>
                                        </p:tgtEl>
                                        <p:attrNameLst>
                                          <p:attrName>style.visibility</p:attrName>
                                        </p:attrNameLst>
                                      </p:cBhvr>
                                      <p:to>
                                        <p:strVal val="visible"/>
                                      </p:to>
                                    </p:set>
                                    <p:animEffect transition="in" filter="diamond(in)">
                                      <p:cBhvr>
                                        <p:cTn id="32" dur="2000"/>
                                        <p:tgtEl>
                                          <p:spTgt spid="6146">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8" presetClass="entr" presetSubtype="16" fill="hold" nodeType="clickEffect">
                                  <p:stCondLst>
                                    <p:cond delay="0"/>
                                  </p:stCondLst>
                                  <p:childTnLst>
                                    <p:set>
                                      <p:cBhvr>
                                        <p:cTn id="36" dur="1" fill="hold">
                                          <p:stCondLst>
                                            <p:cond delay="0"/>
                                          </p:stCondLst>
                                        </p:cTn>
                                        <p:tgtEl>
                                          <p:spTgt spid="6146">
                                            <p:txEl>
                                              <p:pRg st="6" end="6"/>
                                            </p:txEl>
                                          </p:spTgt>
                                        </p:tgtEl>
                                        <p:attrNameLst>
                                          <p:attrName>style.visibility</p:attrName>
                                        </p:attrNameLst>
                                      </p:cBhvr>
                                      <p:to>
                                        <p:strVal val="visible"/>
                                      </p:to>
                                    </p:set>
                                    <p:animEffect transition="in" filter="diamond(in)">
                                      <p:cBhvr>
                                        <p:cTn id="37" dur="2000"/>
                                        <p:tgtEl>
                                          <p:spTgt spid="6146">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8" presetClass="entr" presetSubtype="16" fill="hold" nodeType="clickEffect">
                                  <p:stCondLst>
                                    <p:cond delay="0"/>
                                  </p:stCondLst>
                                  <p:childTnLst>
                                    <p:set>
                                      <p:cBhvr>
                                        <p:cTn id="41" dur="1" fill="hold">
                                          <p:stCondLst>
                                            <p:cond delay="0"/>
                                          </p:stCondLst>
                                        </p:cTn>
                                        <p:tgtEl>
                                          <p:spTgt spid="6146">
                                            <p:txEl>
                                              <p:pRg st="7" end="7"/>
                                            </p:txEl>
                                          </p:spTgt>
                                        </p:tgtEl>
                                        <p:attrNameLst>
                                          <p:attrName>style.visibility</p:attrName>
                                        </p:attrNameLst>
                                      </p:cBhvr>
                                      <p:to>
                                        <p:strVal val="visible"/>
                                      </p:to>
                                    </p:set>
                                    <p:animEffect transition="in" filter="diamond(in)">
                                      <p:cBhvr>
                                        <p:cTn id="42" dur="2000"/>
                                        <p:tgtEl>
                                          <p:spTgt spid="6146">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8" presetClass="entr" presetSubtype="16" fill="hold" nodeType="clickEffect">
                                  <p:stCondLst>
                                    <p:cond delay="0"/>
                                  </p:stCondLst>
                                  <p:childTnLst>
                                    <p:set>
                                      <p:cBhvr>
                                        <p:cTn id="46" dur="1" fill="hold">
                                          <p:stCondLst>
                                            <p:cond delay="0"/>
                                          </p:stCondLst>
                                        </p:cTn>
                                        <p:tgtEl>
                                          <p:spTgt spid="6146">
                                            <p:txEl>
                                              <p:pRg st="8" end="8"/>
                                            </p:txEl>
                                          </p:spTgt>
                                        </p:tgtEl>
                                        <p:attrNameLst>
                                          <p:attrName>style.visibility</p:attrName>
                                        </p:attrNameLst>
                                      </p:cBhvr>
                                      <p:to>
                                        <p:strVal val="visible"/>
                                      </p:to>
                                    </p:set>
                                    <p:animEffect transition="in" filter="diamond(in)">
                                      <p:cBhvr>
                                        <p:cTn id="47" dur="2000"/>
                                        <p:tgtEl>
                                          <p:spTgt spid="6146">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8" presetClass="entr" presetSubtype="16" fill="hold" nodeType="clickEffect">
                                  <p:stCondLst>
                                    <p:cond delay="0"/>
                                  </p:stCondLst>
                                  <p:childTnLst>
                                    <p:set>
                                      <p:cBhvr>
                                        <p:cTn id="51" dur="1" fill="hold">
                                          <p:stCondLst>
                                            <p:cond delay="0"/>
                                          </p:stCondLst>
                                        </p:cTn>
                                        <p:tgtEl>
                                          <p:spTgt spid="6146">
                                            <p:txEl>
                                              <p:pRg st="9" end="9"/>
                                            </p:txEl>
                                          </p:spTgt>
                                        </p:tgtEl>
                                        <p:attrNameLst>
                                          <p:attrName>style.visibility</p:attrName>
                                        </p:attrNameLst>
                                      </p:cBhvr>
                                      <p:to>
                                        <p:strVal val="visible"/>
                                      </p:to>
                                    </p:set>
                                    <p:animEffect transition="in" filter="diamond(in)">
                                      <p:cBhvr>
                                        <p:cTn id="52" dur="2000"/>
                                        <p:tgtEl>
                                          <p:spTgt spid="6146">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8" presetClass="entr" presetSubtype="16" fill="hold" nodeType="clickEffect">
                                  <p:stCondLst>
                                    <p:cond delay="0"/>
                                  </p:stCondLst>
                                  <p:childTnLst>
                                    <p:set>
                                      <p:cBhvr>
                                        <p:cTn id="56" dur="1" fill="hold">
                                          <p:stCondLst>
                                            <p:cond delay="0"/>
                                          </p:stCondLst>
                                        </p:cTn>
                                        <p:tgtEl>
                                          <p:spTgt spid="6146">
                                            <p:txEl>
                                              <p:pRg st="10" end="10"/>
                                            </p:txEl>
                                          </p:spTgt>
                                        </p:tgtEl>
                                        <p:attrNameLst>
                                          <p:attrName>style.visibility</p:attrName>
                                        </p:attrNameLst>
                                      </p:cBhvr>
                                      <p:to>
                                        <p:strVal val="visible"/>
                                      </p:to>
                                    </p:set>
                                    <p:animEffect transition="in" filter="diamond(in)">
                                      <p:cBhvr>
                                        <p:cTn id="57" dur="2000"/>
                                        <p:tgtEl>
                                          <p:spTgt spid="6146">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8" presetClass="entr" presetSubtype="16" fill="hold" nodeType="clickEffect">
                                  <p:stCondLst>
                                    <p:cond delay="0"/>
                                  </p:stCondLst>
                                  <p:childTnLst>
                                    <p:set>
                                      <p:cBhvr>
                                        <p:cTn id="61" dur="1" fill="hold">
                                          <p:stCondLst>
                                            <p:cond delay="0"/>
                                          </p:stCondLst>
                                        </p:cTn>
                                        <p:tgtEl>
                                          <p:spTgt spid="6146">
                                            <p:txEl>
                                              <p:pRg st="11" end="11"/>
                                            </p:txEl>
                                          </p:spTgt>
                                        </p:tgtEl>
                                        <p:attrNameLst>
                                          <p:attrName>style.visibility</p:attrName>
                                        </p:attrNameLst>
                                      </p:cBhvr>
                                      <p:to>
                                        <p:strVal val="visible"/>
                                      </p:to>
                                    </p:set>
                                    <p:animEffect transition="in" filter="diamond(in)">
                                      <p:cBhvr>
                                        <p:cTn id="62" dur="2000"/>
                                        <p:tgtEl>
                                          <p:spTgt spid="6146">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Espaço Reservado para Conteúdo 2"/>
          <p:cNvSpPr>
            <a:spLocks noGrp="1"/>
          </p:cNvSpPr>
          <p:nvPr>
            <p:ph idx="1"/>
          </p:nvPr>
        </p:nvSpPr>
        <p:spPr>
          <a:xfrm>
            <a:off x="539551" y="1484313"/>
            <a:ext cx="7992889" cy="649287"/>
          </a:xfrm>
        </p:spPr>
        <p:txBody>
          <a:bodyPr/>
          <a:lstStyle/>
          <a:p>
            <a:pPr algn="ctr" eaLnBrk="1" hangingPunct="1">
              <a:buFontTx/>
              <a:buNone/>
              <a:defRPr/>
            </a:pPr>
            <a:endParaRPr lang="pt-BR" sz="1800" b="1" cap="small" dirty="0" smtClean="0">
              <a:latin typeface="Book Antiqua" pitchFamily="18" charset="0"/>
            </a:endParaRPr>
          </a:p>
          <a:p>
            <a:pPr algn="ctr" eaLnBrk="1" hangingPunct="1">
              <a:buFontTx/>
              <a:buNone/>
              <a:defRPr/>
            </a:pPr>
            <a:endParaRPr lang="pt-BR" sz="1800" b="1" cap="small" dirty="0" smtClean="0">
              <a:latin typeface="Book Antiqua" pitchFamily="18" charset="0"/>
            </a:endParaRPr>
          </a:p>
          <a:p>
            <a:pPr algn="ctr" eaLnBrk="1" hangingPunct="1">
              <a:buFontTx/>
              <a:buNone/>
              <a:defRPr/>
            </a:pPr>
            <a:endParaRPr lang="pt-BR" sz="1800" b="1" dirty="0" smtClean="0">
              <a:latin typeface="Book Antiqua" pitchFamily="18" charset="0"/>
            </a:endParaRPr>
          </a:p>
        </p:txBody>
      </p:sp>
      <p:sp>
        <p:nvSpPr>
          <p:cNvPr id="4" name="Espaço Reservado para Número de Slide 3"/>
          <p:cNvSpPr>
            <a:spLocks noGrp="1"/>
          </p:cNvSpPr>
          <p:nvPr>
            <p:ph type="sldNum" sz="quarter" idx="12"/>
          </p:nvPr>
        </p:nvSpPr>
        <p:spPr/>
        <p:txBody>
          <a:bodyPr/>
          <a:lstStyle/>
          <a:p>
            <a:pPr>
              <a:defRPr/>
            </a:pPr>
            <a:fld id="{245DA205-B17D-4D5A-B6A1-C8E0542AD4F5}" type="slidenum">
              <a:rPr lang="pt-BR"/>
              <a:pPr>
                <a:defRPr/>
              </a:pPr>
              <a:t>9</a:t>
            </a:fld>
            <a:endParaRPr lang="pt-BR" dirty="0"/>
          </a:p>
        </p:txBody>
      </p:sp>
      <p:sp>
        <p:nvSpPr>
          <p:cNvPr id="11271" name="Rectangle 24"/>
          <p:cNvSpPr>
            <a:spLocks noChangeArrowheads="1"/>
          </p:cNvSpPr>
          <p:nvPr/>
        </p:nvSpPr>
        <p:spPr bwMode="auto">
          <a:xfrm>
            <a:off x="0" y="0"/>
            <a:ext cx="914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algn="just"/>
            <a:endParaRPr lang="pt-BR"/>
          </a:p>
        </p:txBody>
      </p:sp>
      <p:graphicFrame>
        <p:nvGraphicFramePr>
          <p:cNvPr id="5" name="Tabela 4"/>
          <p:cNvGraphicFramePr>
            <a:graphicFrameLocks noGrp="1"/>
          </p:cNvGraphicFramePr>
          <p:nvPr>
            <p:extLst>
              <p:ext uri="{D42A27DB-BD31-4B8C-83A1-F6EECF244321}">
                <p14:modId xmlns:p14="http://schemas.microsoft.com/office/powerpoint/2010/main" val="2859185306"/>
              </p:ext>
            </p:extLst>
          </p:nvPr>
        </p:nvGraphicFramePr>
        <p:xfrm>
          <a:off x="395536" y="1484784"/>
          <a:ext cx="8280920" cy="5127021"/>
        </p:xfrm>
        <a:graphic>
          <a:graphicData uri="http://schemas.openxmlformats.org/drawingml/2006/table">
            <a:tbl>
              <a:tblPr firstRow="1" firstCol="1" bandRow="1" bandCol="1">
                <a:tableStyleId>{5C22544A-7EE6-4342-B048-85BDC9FD1C3A}</a:tableStyleId>
              </a:tblPr>
              <a:tblGrid>
                <a:gridCol w="4104456"/>
                <a:gridCol w="4176464"/>
              </a:tblGrid>
              <a:tr h="360040">
                <a:tc>
                  <a:txBody>
                    <a:bodyPr/>
                    <a:lstStyle/>
                    <a:p>
                      <a:pPr algn="ctr">
                        <a:lnSpc>
                          <a:spcPts val="1300"/>
                        </a:lnSpc>
                        <a:spcBef>
                          <a:spcPts val="300"/>
                        </a:spcBef>
                        <a:spcAft>
                          <a:spcPts val="300"/>
                        </a:spcAft>
                      </a:pPr>
                      <a:r>
                        <a:rPr lang="pt-PT" sz="1600" cap="small" dirty="0">
                          <a:solidFill>
                            <a:schemeClr val="tx2"/>
                          </a:solidFill>
                          <a:effectLst/>
                          <a:latin typeface="Book Antiqua" pitchFamily="18" charset="0"/>
                        </a:rPr>
                        <a:t>SEPARAÇÃO JUDICIAL</a:t>
                      </a:r>
                      <a:endParaRPr lang="pt-BR" sz="1600" b="1" cap="small" dirty="0">
                        <a:solidFill>
                          <a:schemeClr val="tx2"/>
                        </a:solidFill>
                        <a:effectLst/>
                        <a:latin typeface="Book Antiqua" pitchFamily="18" charset="0"/>
                        <a:ea typeface="Times New Roman"/>
                        <a:cs typeface="Times New Roman"/>
                      </a:endParaRPr>
                    </a:p>
                  </a:txBody>
                  <a:tcPr marL="42197" marR="42197" marT="0" marB="0" anchor="ctr"/>
                </a:tc>
                <a:tc>
                  <a:txBody>
                    <a:bodyPr/>
                    <a:lstStyle/>
                    <a:p>
                      <a:pPr algn="ctr">
                        <a:lnSpc>
                          <a:spcPts val="1300"/>
                        </a:lnSpc>
                        <a:spcBef>
                          <a:spcPts val="300"/>
                        </a:spcBef>
                        <a:spcAft>
                          <a:spcPts val="300"/>
                        </a:spcAft>
                      </a:pPr>
                      <a:r>
                        <a:rPr lang="pt-PT" sz="1600" cap="small" dirty="0">
                          <a:solidFill>
                            <a:schemeClr val="tx2"/>
                          </a:solidFill>
                          <a:effectLst/>
                          <a:latin typeface="Book Antiqua" pitchFamily="18" charset="0"/>
                        </a:rPr>
                        <a:t>DIVÓRCIO</a:t>
                      </a:r>
                      <a:endParaRPr lang="pt-BR" sz="1600" b="1" cap="small" dirty="0">
                        <a:solidFill>
                          <a:schemeClr val="tx2"/>
                        </a:solidFill>
                        <a:effectLst/>
                        <a:latin typeface="Book Antiqua" pitchFamily="18" charset="0"/>
                        <a:ea typeface="Times New Roman"/>
                        <a:cs typeface="Times New Roman"/>
                      </a:endParaRPr>
                    </a:p>
                  </a:txBody>
                  <a:tcPr marL="42197" marR="42197" marT="0" marB="0" anchor="ctr"/>
                </a:tc>
              </a:tr>
              <a:tr h="720080">
                <a:tc>
                  <a:txBody>
                    <a:bodyPr/>
                    <a:lstStyle/>
                    <a:p>
                      <a:pPr marL="107950" indent="-107950" algn="just">
                        <a:lnSpc>
                          <a:spcPts val="1600"/>
                        </a:lnSpc>
                        <a:spcBef>
                          <a:spcPts val="300"/>
                        </a:spcBef>
                        <a:spcAft>
                          <a:spcPts val="300"/>
                        </a:spcAft>
                      </a:pPr>
                      <a:r>
                        <a:rPr lang="pt-BR" sz="1400" dirty="0">
                          <a:solidFill>
                            <a:schemeClr val="tx2"/>
                          </a:solidFill>
                          <a:effectLst/>
                          <a:latin typeface="Book Antiqua" pitchFamily="18" charset="0"/>
                        </a:rPr>
                        <a:t>a) </a:t>
                      </a:r>
                      <a:r>
                        <a:rPr lang="pt-BR" sz="1400" b="0" dirty="0">
                          <a:solidFill>
                            <a:schemeClr val="tx2"/>
                          </a:solidFill>
                          <a:effectLst/>
                          <a:latin typeface="Book Antiqua" pitchFamily="18" charset="0"/>
                        </a:rPr>
                        <a:t>constitui </a:t>
                      </a:r>
                      <a:r>
                        <a:rPr lang="pt-BR" sz="1400" b="0" dirty="0" smtClean="0">
                          <a:solidFill>
                            <a:schemeClr val="tx2"/>
                          </a:solidFill>
                          <a:effectLst/>
                          <a:latin typeface="Book Antiqua" pitchFamily="18" charset="0"/>
                        </a:rPr>
                        <a:t>ameaça </a:t>
                      </a:r>
                      <a:r>
                        <a:rPr lang="pt-BR" sz="1400" b="0" dirty="0">
                          <a:solidFill>
                            <a:schemeClr val="tx2"/>
                          </a:solidFill>
                          <a:effectLst/>
                          <a:latin typeface="Book Antiqua" pitchFamily="18" charset="0"/>
                        </a:rPr>
                        <a:t>ao casamento, pondo fim </a:t>
                      </a:r>
                      <a:r>
                        <a:rPr lang="pt-BR" sz="1400" b="0" dirty="0" smtClean="0">
                          <a:solidFill>
                            <a:schemeClr val="tx2"/>
                          </a:solidFill>
                          <a:effectLst/>
                          <a:latin typeface="Book Antiqua" pitchFamily="18" charset="0"/>
                        </a:rPr>
                        <a:t>à </a:t>
                      </a:r>
                      <a:r>
                        <a:rPr lang="pt-BR" sz="1400" b="0" dirty="0">
                          <a:solidFill>
                            <a:schemeClr val="tx2"/>
                          </a:solidFill>
                          <a:effectLst/>
                          <a:latin typeface="Book Antiqua" pitchFamily="18" charset="0"/>
                        </a:rPr>
                        <a:t>sociedade </a:t>
                      </a:r>
                      <a:r>
                        <a:rPr lang="pt-BR" sz="1400" b="0" dirty="0" smtClean="0">
                          <a:solidFill>
                            <a:schemeClr val="tx2"/>
                          </a:solidFill>
                          <a:effectLst/>
                          <a:latin typeface="Book Antiqua" pitchFamily="18" charset="0"/>
                        </a:rPr>
                        <a:t>conjugal, </a:t>
                      </a:r>
                      <a:r>
                        <a:rPr lang="pt-BR" sz="1400" b="0" dirty="0">
                          <a:solidFill>
                            <a:schemeClr val="tx2"/>
                          </a:solidFill>
                          <a:effectLst/>
                          <a:latin typeface="Book Antiqua" pitchFamily="18" charset="0"/>
                        </a:rPr>
                        <a:t>mas mantém íntegro o vínculo do casamento – art. 1.571, III;</a:t>
                      </a:r>
                      <a:endParaRPr lang="pt-BR" sz="1400" b="0" dirty="0">
                        <a:solidFill>
                          <a:schemeClr val="tx2"/>
                        </a:solidFill>
                        <a:effectLst/>
                        <a:latin typeface="Book Antiqua" pitchFamily="18" charset="0"/>
                        <a:ea typeface="Times New Roman"/>
                        <a:cs typeface="Times New Roman"/>
                      </a:endParaRPr>
                    </a:p>
                  </a:txBody>
                  <a:tcPr marL="42197" marR="42197" marT="0" marB="0"/>
                </a:tc>
                <a:tc>
                  <a:txBody>
                    <a:bodyPr/>
                    <a:lstStyle/>
                    <a:p>
                      <a:pPr marL="107950" indent="-107950" algn="just">
                        <a:lnSpc>
                          <a:spcPts val="1600"/>
                        </a:lnSpc>
                        <a:spcBef>
                          <a:spcPts val="300"/>
                        </a:spcBef>
                        <a:spcAft>
                          <a:spcPts val="300"/>
                        </a:spcAft>
                      </a:pPr>
                      <a:r>
                        <a:rPr lang="pt-BR" sz="1400" b="1" dirty="0">
                          <a:solidFill>
                            <a:schemeClr val="tx2"/>
                          </a:solidFill>
                          <a:effectLst/>
                          <a:latin typeface="Book Antiqua" pitchFamily="18" charset="0"/>
                        </a:rPr>
                        <a:t>a) </a:t>
                      </a:r>
                      <a:r>
                        <a:rPr lang="pt-BR" sz="1400" dirty="0">
                          <a:solidFill>
                            <a:schemeClr val="tx2"/>
                          </a:solidFill>
                          <a:effectLst/>
                          <a:latin typeface="Book Antiqua" pitchFamily="18" charset="0"/>
                        </a:rPr>
                        <a:t>ruptura definitiva do casamento porque dissolve o vínculo – art. 1.571, § 1º;</a:t>
                      </a:r>
                      <a:endParaRPr lang="pt-BR" sz="1400" dirty="0">
                        <a:solidFill>
                          <a:schemeClr val="tx2"/>
                        </a:solidFill>
                        <a:effectLst/>
                        <a:latin typeface="Book Antiqua" pitchFamily="18" charset="0"/>
                        <a:ea typeface="Times New Roman"/>
                        <a:cs typeface="Times New Roman"/>
                      </a:endParaRPr>
                    </a:p>
                  </a:txBody>
                  <a:tcPr marL="42197" marR="42197" marT="0" marB="0"/>
                </a:tc>
              </a:tr>
              <a:tr h="792088">
                <a:tc>
                  <a:txBody>
                    <a:bodyPr/>
                    <a:lstStyle/>
                    <a:p>
                      <a:pPr marL="107950" indent="-107950" algn="just">
                        <a:lnSpc>
                          <a:spcPts val="1600"/>
                        </a:lnSpc>
                        <a:spcBef>
                          <a:spcPts val="300"/>
                        </a:spcBef>
                        <a:spcAft>
                          <a:spcPts val="300"/>
                        </a:spcAft>
                      </a:pPr>
                      <a:r>
                        <a:rPr lang="pt-BR" sz="1400" dirty="0">
                          <a:solidFill>
                            <a:schemeClr val="tx2"/>
                          </a:solidFill>
                          <a:effectLst/>
                          <a:latin typeface="Book Antiqua" pitchFamily="18" charset="0"/>
                        </a:rPr>
                        <a:t>b) </a:t>
                      </a:r>
                      <a:r>
                        <a:rPr lang="pt-BR" sz="1400" b="0" dirty="0">
                          <a:solidFill>
                            <a:schemeClr val="tx2"/>
                          </a:solidFill>
                          <a:effectLst/>
                          <a:latin typeface="Book Antiqua" pitchFamily="18" charset="0"/>
                        </a:rPr>
                        <a:t>o separado judicialmente não pode casar-se novamente </a:t>
                      </a:r>
                      <a:r>
                        <a:rPr lang="pt-BR" sz="1400" b="0" dirty="0" smtClean="0">
                          <a:solidFill>
                            <a:schemeClr val="tx2"/>
                          </a:solidFill>
                          <a:effectLst/>
                          <a:latin typeface="Book Antiqua" pitchFamily="18" charset="0"/>
                        </a:rPr>
                        <a:t>por persistir </a:t>
                      </a:r>
                      <a:r>
                        <a:rPr lang="pt-BR" sz="1400" b="0" dirty="0">
                          <a:solidFill>
                            <a:schemeClr val="tx2"/>
                          </a:solidFill>
                          <a:effectLst/>
                          <a:latin typeface="Book Antiqua" pitchFamily="18" charset="0"/>
                        </a:rPr>
                        <a:t>o vínculo do casamento</a:t>
                      </a:r>
                      <a:r>
                        <a:rPr lang="pt-BR" sz="1400" dirty="0">
                          <a:solidFill>
                            <a:schemeClr val="tx2"/>
                          </a:solidFill>
                          <a:effectLst/>
                          <a:latin typeface="Book Antiqua" pitchFamily="18" charset="0"/>
                        </a:rPr>
                        <a:t>;</a:t>
                      </a:r>
                      <a:endParaRPr lang="pt-BR" sz="1400" dirty="0">
                        <a:solidFill>
                          <a:schemeClr val="tx2"/>
                        </a:solidFill>
                        <a:effectLst/>
                        <a:latin typeface="Book Antiqua" pitchFamily="18" charset="0"/>
                        <a:ea typeface="Times New Roman"/>
                        <a:cs typeface="Times New Roman"/>
                      </a:endParaRPr>
                    </a:p>
                  </a:txBody>
                  <a:tcPr marL="42197" marR="42197" marT="0" marB="0"/>
                </a:tc>
                <a:tc>
                  <a:txBody>
                    <a:bodyPr/>
                    <a:lstStyle/>
                    <a:p>
                      <a:pPr marL="107950" indent="-107950" algn="just">
                        <a:lnSpc>
                          <a:spcPts val="1600"/>
                        </a:lnSpc>
                        <a:spcBef>
                          <a:spcPts val="300"/>
                        </a:spcBef>
                        <a:spcAft>
                          <a:spcPts val="300"/>
                        </a:spcAft>
                      </a:pPr>
                      <a:r>
                        <a:rPr lang="pt-BR" sz="1400" b="1" dirty="0">
                          <a:solidFill>
                            <a:schemeClr val="tx2"/>
                          </a:solidFill>
                          <a:effectLst/>
                          <a:latin typeface="Book Antiqua" pitchFamily="18" charset="0"/>
                        </a:rPr>
                        <a:t>b) </a:t>
                      </a:r>
                      <a:r>
                        <a:rPr lang="pt-BR" sz="1400" dirty="0">
                          <a:solidFill>
                            <a:schemeClr val="tx2"/>
                          </a:solidFill>
                          <a:effectLst/>
                          <a:latin typeface="Book Antiqua" pitchFamily="18" charset="0"/>
                        </a:rPr>
                        <a:t>permite novo casamento, sem estabelecer limite de quantos casamentos ou divórcios uma pessoa pode pedir;</a:t>
                      </a:r>
                      <a:endParaRPr lang="pt-BR" sz="1400" dirty="0">
                        <a:solidFill>
                          <a:schemeClr val="tx2"/>
                        </a:solidFill>
                        <a:effectLst/>
                        <a:latin typeface="Book Antiqua" pitchFamily="18" charset="0"/>
                        <a:ea typeface="Times New Roman"/>
                        <a:cs typeface="Times New Roman"/>
                      </a:endParaRPr>
                    </a:p>
                  </a:txBody>
                  <a:tcPr marL="42197" marR="42197" marT="0" marB="0"/>
                </a:tc>
              </a:tr>
              <a:tr h="939671">
                <a:tc>
                  <a:txBody>
                    <a:bodyPr/>
                    <a:lstStyle/>
                    <a:p>
                      <a:pPr marL="107950" indent="-107950" algn="just">
                        <a:lnSpc>
                          <a:spcPts val="1600"/>
                        </a:lnSpc>
                        <a:spcBef>
                          <a:spcPts val="300"/>
                        </a:spcBef>
                        <a:spcAft>
                          <a:spcPts val="300"/>
                        </a:spcAft>
                      </a:pPr>
                      <a:r>
                        <a:rPr lang="pt-BR" sz="1400" dirty="0">
                          <a:solidFill>
                            <a:schemeClr val="tx2"/>
                          </a:solidFill>
                          <a:effectLst/>
                          <a:latin typeface="Book Antiqua" pitchFamily="18" charset="0"/>
                        </a:rPr>
                        <a:t>c) </a:t>
                      </a:r>
                      <a:r>
                        <a:rPr lang="pt-BR" sz="1400" b="0" dirty="0">
                          <a:solidFill>
                            <a:schemeClr val="tx2"/>
                          </a:solidFill>
                          <a:effectLst/>
                          <a:latin typeface="Book Antiqua" pitchFamily="18" charset="0"/>
                        </a:rPr>
                        <a:t>a sentença produz efeito de declarar extinta a sociedade conjugal a partir da decisão que conceder cautelar ou do seu trânsito em julgado - art. 8º da Lei 6.515/77;</a:t>
                      </a:r>
                      <a:endParaRPr lang="pt-BR" sz="1400" b="0" dirty="0">
                        <a:solidFill>
                          <a:schemeClr val="tx2"/>
                        </a:solidFill>
                        <a:effectLst/>
                        <a:latin typeface="Book Antiqua" pitchFamily="18" charset="0"/>
                        <a:ea typeface="Times New Roman"/>
                        <a:cs typeface="Times New Roman"/>
                      </a:endParaRPr>
                    </a:p>
                  </a:txBody>
                  <a:tcPr marL="42197" marR="42197" marT="0" marB="0"/>
                </a:tc>
                <a:tc>
                  <a:txBody>
                    <a:bodyPr/>
                    <a:lstStyle/>
                    <a:p>
                      <a:pPr marL="107950" indent="-107950" algn="just">
                        <a:lnSpc>
                          <a:spcPts val="1600"/>
                        </a:lnSpc>
                        <a:spcBef>
                          <a:spcPts val="300"/>
                        </a:spcBef>
                        <a:spcAft>
                          <a:spcPts val="300"/>
                        </a:spcAft>
                      </a:pPr>
                      <a:r>
                        <a:rPr lang="pt-BR" sz="1400" b="1" dirty="0">
                          <a:solidFill>
                            <a:schemeClr val="tx2"/>
                          </a:solidFill>
                          <a:effectLst/>
                          <a:latin typeface="Book Antiqua" pitchFamily="18" charset="0"/>
                        </a:rPr>
                        <a:t>c) </a:t>
                      </a:r>
                      <a:r>
                        <a:rPr lang="pt-BR" sz="1400" dirty="0">
                          <a:solidFill>
                            <a:schemeClr val="tx2"/>
                          </a:solidFill>
                          <a:effectLst/>
                          <a:latin typeface="Book Antiqua" pitchFamily="18" charset="0"/>
                        </a:rPr>
                        <a:t>sentença só produz efeito após seu registro – art. 10, I do CC/02 e art. 32 da Lei 6.515/77;</a:t>
                      </a:r>
                      <a:endParaRPr lang="pt-BR" sz="1400" dirty="0">
                        <a:solidFill>
                          <a:schemeClr val="tx2"/>
                        </a:solidFill>
                        <a:effectLst/>
                        <a:latin typeface="Book Antiqua" pitchFamily="18" charset="0"/>
                        <a:ea typeface="Times New Roman"/>
                        <a:cs typeface="Times New Roman"/>
                      </a:endParaRPr>
                    </a:p>
                  </a:txBody>
                  <a:tcPr marL="42197" marR="42197" marT="0" marB="0"/>
                </a:tc>
              </a:tr>
              <a:tr h="720080">
                <a:tc>
                  <a:txBody>
                    <a:bodyPr/>
                    <a:lstStyle/>
                    <a:p>
                      <a:pPr marL="107950" indent="-107950" algn="just">
                        <a:lnSpc>
                          <a:spcPts val="1600"/>
                        </a:lnSpc>
                        <a:spcBef>
                          <a:spcPts val="300"/>
                        </a:spcBef>
                        <a:spcAft>
                          <a:spcPts val="300"/>
                        </a:spcAft>
                      </a:pPr>
                      <a:r>
                        <a:rPr lang="pt-BR" sz="1400" dirty="0">
                          <a:solidFill>
                            <a:schemeClr val="tx2"/>
                          </a:solidFill>
                          <a:effectLst/>
                          <a:latin typeface="Book Antiqua" pitchFamily="18" charset="0"/>
                        </a:rPr>
                        <a:t>d) </a:t>
                      </a:r>
                      <a:r>
                        <a:rPr lang="pt-BR" sz="1400" b="0" dirty="0">
                          <a:solidFill>
                            <a:schemeClr val="tx2"/>
                          </a:solidFill>
                          <a:effectLst/>
                          <a:latin typeface="Book Antiqua" pitchFamily="18" charset="0"/>
                        </a:rPr>
                        <a:t>o separado pode reconciliar-se, a qualquer tempo, em juízo, desde que preservados os direitos e interesses de terceiros – art. 1.577;</a:t>
                      </a:r>
                      <a:endParaRPr lang="pt-BR" sz="1400" b="0" dirty="0">
                        <a:solidFill>
                          <a:schemeClr val="tx2"/>
                        </a:solidFill>
                        <a:effectLst/>
                        <a:latin typeface="Book Antiqua" pitchFamily="18" charset="0"/>
                        <a:ea typeface="Times New Roman"/>
                        <a:cs typeface="Times New Roman"/>
                      </a:endParaRPr>
                    </a:p>
                  </a:txBody>
                  <a:tcPr marL="42197" marR="42197" marT="0" marB="0"/>
                </a:tc>
                <a:tc>
                  <a:txBody>
                    <a:bodyPr/>
                    <a:lstStyle/>
                    <a:p>
                      <a:pPr marL="107950" indent="-107950" algn="just">
                        <a:lnSpc>
                          <a:spcPts val="1600"/>
                        </a:lnSpc>
                        <a:spcBef>
                          <a:spcPts val="300"/>
                        </a:spcBef>
                        <a:spcAft>
                          <a:spcPts val="300"/>
                        </a:spcAft>
                      </a:pPr>
                      <a:r>
                        <a:rPr lang="pt-BR" sz="1400" b="1" dirty="0">
                          <a:solidFill>
                            <a:schemeClr val="tx2"/>
                          </a:solidFill>
                          <a:effectLst/>
                          <a:latin typeface="Book Antiqua" pitchFamily="18" charset="0"/>
                        </a:rPr>
                        <a:t>d)</a:t>
                      </a:r>
                      <a:r>
                        <a:rPr lang="pt-BR" sz="1400" dirty="0">
                          <a:solidFill>
                            <a:schemeClr val="tx2"/>
                          </a:solidFill>
                          <a:effectLst/>
                          <a:latin typeface="Book Antiqua" pitchFamily="18" charset="0"/>
                        </a:rPr>
                        <a:t> não admite simples reconciliação nos próprios autos em que foi deferido; só novo casamento recriaria o vínculo conjugal;</a:t>
                      </a:r>
                      <a:endParaRPr lang="pt-BR" sz="1400" dirty="0">
                        <a:solidFill>
                          <a:schemeClr val="tx2"/>
                        </a:solidFill>
                        <a:effectLst/>
                        <a:latin typeface="Book Antiqua" pitchFamily="18" charset="0"/>
                        <a:ea typeface="Times New Roman"/>
                        <a:cs typeface="Times New Roman"/>
                      </a:endParaRPr>
                    </a:p>
                  </a:txBody>
                  <a:tcPr marL="42197" marR="42197" marT="0" marB="0"/>
                </a:tc>
              </a:tr>
              <a:tr h="598148">
                <a:tc>
                  <a:txBody>
                    <a:bodyPr/>
                    <a:lstStyle/>
                    <a:p>
                      <a:pPr marL="107950" indent="-107950" algn="just">
                        <a:lnSpc>
                          <a:spcPts val="1600"/>
                        </a:lnSpc>
                        <a:spcBef>
                          <a:spcPts val="300"/>
                        </a:spcBef>
                        <a:spcAft>
                          <a:spcPts val="300"/>
                        </a:spcAft>
                      </a:pPr>
                      <a:r>
                        <a:rPr lang="pt-BR" sz="1400" dirty="0">
                          <a:solidFill>
                            <a:schemeClr val="tx2"/>
                          </a:solidFill>
                          <a:effectLst/>
                          <a:latin typeface="Book Antiqua" pitchFamily="18" charset="0"/>
                        </a:rPr>
                        <a:t>e) </a:t>
                      </a:r>
                      <a:r>
                        <a:rPr lang="pt-BR" sz="1400" b="0" dirty="0">
                          <a:solidFill>
                            <a:schemeClr val="tx2"/>
                          </a:solidFill>
                          <a:effectLst/>
                          <a:latin typeface="Book Antiqua" pitchFamily="18" charset="0"/>
                        </a:rPr>
                        <a:t>cessa só o dever da fidelidade e o da coabitação – art. 1.576;</a:t>
                      </a:r>
                      <a:endParaRPr lang="pt-BR" sz="1400" b="0" dirty="0">
                        <a:solidFill>
                          <a:schemeClr val="tx2"/>
                        </a:solidFill>
                        <a:effectLst/>
                        <a:latin typeface="Book Antiqua" pitchFamily="18" charset="0"/>
                        <a:ea typeface="Times New Roman"/>
                        <a:cs typeface="Times New Roman"/>
                      </a:endParaRPr>
                    </a:p>
                  </a:txBody>
                  <a:tcPr marL="42197" marR="42197" marT="0" marB="0"/>
                </a:tc>
                <a:tc>
                  <a:txBody>
                    <a:bodyPr/>
                    <a:lstStyle/>
                    <a:p>
                      <a:pPr marL="107950" indent="-107950" algn="just">
                        <a:lnSpc>
                          <a:spcPts val="1600"/>
                        </a:lnSpc>
                        <a:spcBef>
                          <a:spcPts val="300"/>
                        </a:spcBef>
                        <a:spcAft>
                          <a:spcPts val="300"/>
                        </a:spcAft>
                      </a:pPr>
                      <a:r>
                        <a:rPr lang="pt-BR" sz="1400" b="1" dirty="0">
                          <a:solidFill>
                            <a:schemeClr val="tx2"/>
                          </a:solidFill>
                          <a:effectLst/>
                          <a:latin typeface="Book Antiqua" pitchFamily="18" charset="0"/>
                        </a:rPr>
                        <a:t>e)</a:t>
                      </a:r>
                      <a:r>
                        <a:rPr lang="pt-BR" sz="1400" dirty="0">
                          <a:solidFill>
                            <a:schemeClr val="tx2"/>
                          </a:solidFill>
                          <a:effectLst/>
                          <a:latin typeface="Book Antiqua" pitchFamily="18" charset="0"/>
                        </a:rPr>
                        <a:t> extingue todos os deveres conjugais uma vez que dissolve integralmente o vínculo do casamento;</a:t>
                      </a:r>
                      <a:endParaRPr lang="pt-BR" sz="1400" dirty="0">
                        <a:solidFill>
                          <a:schemeClr val="tx2"/>
                        </a:solidFill>
                        <a:effectLst/>
                        <a:latin typeface="Book Antiqua" pitchFamily="18" charset="0"/>
                        <a:ea typeface="Times New Roman"/>
                        <a:cs typeface="Times New Roman"/>
                      </a:endParaRPr>
                    </a:p>
                  </a:txBody>
                  <a:tcPr marL="42197" marR="42197" marT="0" marB="0"/>
                </a:tc>
              </a:tr>
              <a:tr h="996914">
                <a:tc>
                  <a:txBody>
                    <a:bodyPr/>
                    <a:lstStyle/>
                    <a:p>
                      <a:pPr marL="107950" indent="-107950" algn="just">
                        <a:lnSpc>
                          <a:spcPts val="1600"/>
                        </a:lnSpc>
                        <a:spcBef>
                          <a:spcPts val="300"/>
                        </a:spcBef>
                        <a:spcAft>
                          <a:spcPts val="300"/>
                        </a:spcAft>
                      </a:pPr>
                      <a:r>
                        <a:rPr lang="pt-BR" sz="1400" dirty="0">
                          <a:solidFill>
                            <a:schemeClr val="tx2"/>
                          </a:solidFill>
                          <a:effectLst/>
                          <a:latin typeface="Book Antiqua" pitchFamily="18" charset="0"/>
                        </a:rPr>
                        <a:t>f) </a:t>
                      </a:r>
                      <a:r>
                        <a:rPr lang="pt-BR" sz="1400" b="0" dirty="0" smtClean="0">
                          <a:solidFill>
                            <a:schemeClr val="tx2"/>
                          </a:solidFill>
                          <a:effectLst/>
                          <a:latin typeface="Book Antiqua" pitchFamily="18" charset="0"/>
                        </a:rPr>
                        <a:t>separação </a:t>
                      </a:r>
                      <a:r>
                        <a:rPr lang="pt-BR" sz="1400" b="0" dirty="0">
                          <a:solidFill>
                            <a:schemeClr val="tx2"/>
                          </a:solidFill>
                          <a:effectLst/>
                          <a:latin typeface="Book Antiqua" pitchFamily="18" charset="0"/>
                        </a:rPr>
                        <a:t>judicial </a:t>
                      </a:r>
                      <a:r>
                        <a:rPr lang="pt-BR" sz="1400" b="0" dirty="0" smtClean="0">
                          <a:solidFill>
                            <a:schemeClr val="tx2"/>
                          </a:solidFill>
                          <a:effectLst/>
                          <a:latin typeface="Book Antiqua" pitchFamily="18" charset="0"/>
                        </a:rPr>
                        <a:t>com </a:t>
                      </a:r>
                      <a:r>
                        <a:rPr lang="pt-BR" sz="1400" b="0" dirty="0">
                          <a:solidFill>
                            <a:schemeClr val="tx2"/>
                          </a:solidFill>
                          <a:effectLst/>
                          <a:latin typeface="Book Antiqua" pitchFamily="18" charset="0"/>
                        </a:rPr>
                        <a:t>fundamento em grave violação do casamento que torne insuportável a vida em comum – separação-sanção admite e exige a discussão de culpa – art. 1.572, </a:t>
                      </a:r>
                      <a:r>
                        <a:rPr lang="pt-BR" sz="1400" b="0" i="1" dirty="0">
                          <a:solidFill>
                            <a:schemeClr val="tx2"/>
                          </a:solidFill>
                          <a:effectLst/>
                          <a:latin typeface="Book Antiqua" pitchFamily="18" charset="0"/>
                        </a:rPr>
                        <a:t>caput</a:t>
                      </a:r>
                      <a:r>
                        <a:rPr lang="pt-BR" sz="1400" b="0" dirty="0">
                          <a:solidFill>
                            <a:schemeClr val="tx2"/>
                          </a:solidFill>
                          <a:effectLst/>
                          <a:latin typeface="Book Antiqua" pitchFamily="18" charset="0"/>
                        </a:rPr>
                        <a:t>.</a:t>
                      </a:r>
                      <a:endParaRPr lang="pt-BR" sz="1400" b="0" dirty="0">
                        <a:solidFill>
                          <a:schemeClr val="tx2"/>
                        </a:solidFill>
                        <a:effectLst/>
                        <a:latin typeface="Book Antiqua" pitchFamily="18" charset="0"/>
                        <a:ea typeface="Times New Roman"/>
                        <a:cs typeface="Times New Roman"/>
                      </a:endParaRPr>
                    </a:p>
                  </a:txBody>
                  <a:tcPr marL="42197" marR="42197" marT="0" marB="0"/>
                </a:tc>
                <a:tc>
                  <a:txBody>
                    <a:bodyPr/>
                    <a:lstStyle/>
                    <a:p>
                      <a:pPr marL="107950" indent="-107950" algn="just">
                        <a:lnSpc>
                          <a:spcPts val="1600"/>
                        </a:lnSpc>
                        <a:spcBef>
                          <a:spcPts val="300"/>
                        </a:spcBef>
                        <a:spcAft>
                          <a:spcPts val="300"/>
                        </a:spcAft>
                      </a:pPr>
                      <a:r>
                        <a:rPr lang="pt-BR" sz="1400" b="1" dirty="0">
                          <a:solidFill>
                            <a:schemeClr val="tx2"/>
                          </a:solidFill>
                          <a:effectLst/>
                          <a:latin typeface="Book Antiqua" pitchFamily="18" charset="0"/>
                        </a:rPr>
                        <a:t>f)</a:t>
                      </a:r>
                      <a:r>
                        <a:rPr lang="pt-BR" sz="1400" dirty="0">
                          <a:solidFill>
                            <a:schemeClr val="tx2"/>
                          </a:solidFill>
                          <a:effectLst/>
                          <a:latin typeface="Book Antiqua" pitchFamily="18" charset="0"/>
                        </a:rPr>
                        <a:t> em nenhuma modalidade de divórcio há discussão de culpa.</a:t>
                      </a:r>
                      <a:endParaRPr lang="pt-BR" sz="1400" dirty="0">
                        <a:solidFill>
                          <a:schemeClr val="tx2"/>
                        </a:solidFill>
                        <a:effectLst/>
                        <a:latin typeface="Book Antiqua" pitchFamily="18" charset="0"/>
                        <a:ea typeface="Times New Roman"/>
                        <a:cs typeface="Times New Roman"/>
                      </a:endParaRPr>
                    </a:p>
                  </a:txBody>
                  <a:tcPr marL="42197" marR="42197" marT="0" marB="0"/>
                </a:tc>
              </a:tr>
            </a:tbl>
          </a:graphicData>
        </a:graphic>
      </p:graphicFrame>
    </p:spTree>
    <p:extLst>
      <p:ext uri="{BB962C8B-B14F-4D97-AF65-F5344CB8AC3E}">
        <p14:creationId xmlns:p14="http://schemas.microsoft.com/office/powerpoint/2010/main" val="570136611"/>
      </p:ext>
    </p:extLst>
  </p:cSld>
  <p:clrMapOvr>
    <a:masterClrMapping/>
  </p:clrMapOvr>
  <p:timing>
    <p:tnLst>
      <p:par>
        <p:cTn id="1" dur="indefinite" restart="never" nodeType="tmRoot"/>
      </p:par>
    </p:tnLst>
  </p:timing>
</p:sld>
</file>

<file path=ppt/theme/theme1.xml><?xml version="1.0" encoding="utf-8"?>
<a:theme xmlns:a="http://schemas.openxmlformats.org/drawingml/2006/main" name="8_Design padrão">
  <a:themeElements>
    <a:clrScheme name="1_Design padrã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Design padrão">
      <a:majorFont>
        <a:latin typeface="Arial"/>
        <a:ea typeface=""/>
        <a:cs typeface=""/>
      </a:majorFont>
      <a:minorFont>
        <a:latin typeface="Arial"/>
        <a:ea typeface=""/>
        <a:cs typeface=""/>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pt-BR" sz="1800" b="0" i="0"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pt-BR" sz="1800" b="0" i="0" u="none" strike="noStrike" cap="none" normalizeH="0" baseline="0" smtClean="0">
            <a:ln>
              <a:noFill/>
            </a:ln>
            <a:solidFill>
              <a:schemeClr val="tx1"/>
            </a:solidFill>
            <a:effectLst/>
            <a:latin typeface="Verdana" pitchFamily="34" charset="0"/>
          </a:defRPr>
        </a:defPPr>
      </a:lstStyle>
    </a:lnDef>
  </a:objectDefaults>
  <a:extraClrSchemeLst>
    <a:extraClrScheme>
      <a:clrScheme name="1_Design padrã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esign padrã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Design padrã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Design padrã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Design padrã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Design padrã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Design padrã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Design padrã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Design padrã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Design padrã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Design padrã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esign padrã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0.xml><?xml version="1.0" encoding="utf-8"?>
<a:theme xmlns:a="http://schemas.openxmlformats.org/drawingml/2006/main" name="Tema do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1.xml><?xml version="1.0" encoding="utf-8"?>
<a:theme xmlns:a="http://schemas.openxmlformats.org/drawingml/2006/main" name="Tema do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Personalizar design">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7_Design padrão">
  <a:themeElements>
    <a:clrScheme name="1_Design padrã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Design padrão">
      <a:majorFont>
        <a:latin typeface="Arial"/>
        <a:ea typeface=""/>
        <a:cs typeface=""/>
      </a:majorFont>
      <a:minorFont>
        <a:latin typeface="Arial"/>
        <a:ea typeface=""/>
        <a:cs typeface=""/>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pt-BR" sz="1800" b="0" i="0"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pt-BR" sz="1800" b="0" i="0" u="none" strike="noStrike" cap="none" normalizeH="0" baseline="0" smtClean="0">
            <a:ln>
              <a:noFill/>
            </a:ln>
            <a:solidFill>
              <a:schemeClr val="tx1"/>
            </a:solidFill>
            <a:effectLst/>
            <a:latin typeface="Verdana" pitchFamily="34" charset="0"/>
          </a:defRPr>
        </a:defPPr>
      </a:lstStyle>
    </a:lnDef>
  </a:objectDefaults>
  <a:extraClrSchemeLst>
    <a:extraClrScheme>
      <a:clrScheme name="1_Design padrã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esign padrã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Design padrã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Design padrã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Design padrã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Design padrã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Design padrã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Design padrã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Design padrã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Design padrã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Design padrã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esign padrã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1_Personalizar design">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6_Design padrão">
  <a:themeElements>
    <a:clrScheme name="1_Design padrã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Design padrão">
      <a:majorFont>
        <a:latin typeface="Arial"/>
        <a:ea typeface=""/>
        <a:cs typeface=""/>
      </a:majorFont>
      <a:minorFont>
        <a:latin typeface="Arial"/>
        <a:ea typeface=""/>
        <a:cs typeface=""/>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pt-BR" sz="1800" b="0" i="0"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pt-BR" sz="1800" b="0" i="0" u="none" strike="noStrike" cap="none" normalizeH="0" baseline="0" smtClean="0">
            <a:ln>
              <a:noFill/>
            </a:ln>
            <a:solidFill>
              <a:schemeClr val="tx1"/>
            </a:solidFill>
            <a:effectLst/>
            <a:latin typeface="Verdana" pitchFamily="34" charset="0"/>
          </a:defRPr>
        </a:defPPr>
      </a:lstStyle>
    </a:lnDef>
  </a:objectDefaults>
  <a:extraClrSchemeLst>
    <a:extraClrScheme>
      <a:clrScheme name="1_Design padrã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esign padrã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Design padrã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Design padrã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Design padrã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Design padrã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Design padrã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Design padrã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Design padrã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Design padrã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Design padrã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esign padrã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5_Design padrão">
  <a:themeElements>
    <a:clrScheme name="1_Design padrã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Design padrão">
      <a:majorFont>
        <a:latin typeface="Arial"/>
        <a:ea typeface=""/>
        <a:cs typeface=""/>
      </a:majorFont>
      <a:minorFont>
        <a:latin typeface="Arial"/>
        <a:ea typeface=""/>
        <a:cs typeface=""/>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pt-BR" sz="1800" b="0" i="0"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pt-BR" sz="1800" b="0" i="0" u="none" strike="noStrike" cap="none" normalizeH="0" baseline="0" smtClean="0">
            <a:ln>
              <a:noFill/>
            </a:ln>
            <a:solidFill>
              <a:schemeClr val="tx1"/>
            </a:solidFill>
            <a:effectLst/>
            <a:latin typeface="Verdana" pitchFamily="34" charset="0"/>
          </a:defRPr>
        </a:defPPr>
      </a:lstStyle>
    </a:lnDef>
  </a:objectDefaults>
  <a:extraClrSchemeLst>
    <a:extraClrScheme>
      <a:clrScheme name="1_Design padrã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esign padrã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Design padrã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Design padrã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Design padrã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Design padrã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Design padrã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Design padrã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Design padrã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Design padrã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Design padrã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esign padrã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4_Design padrão">
  <a:themeElements>
    <a:clrScheme name="1_Design padrã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Design padrão">
      <a:majorFont>
        <a:latin typeface="Arial"/>
        <a:ea typeface=""/>
        <a:cs typeface=""/>
      </a:majorFont>
      <a:minorFont>
        <a:latin typeface="Arial"/>
        <a:ea typeface=""/>
        <a:cs typeface=""/>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pt-BR" sz="1800" b="0" i="0"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pt-BR" sz="1800" b="0" i="0" u="none" strike="noStrike" cap="none" normalizeH="0" baseline="0" smtClean="0">
            <a:ln>
              <a:noFill/>
            </a:ln>
            <a:solidFill>
              <a:schemeClr val="tx1"/>
            </a:solidFill>
            <a:effectLst/>
            <a:latin typeface="Verdana" pitchFamily="34" charset="0"/>
          </a:defRPr>
        </a:defPPr>
      </a:lstStyle>
    </a:lnDef>
  </a:objectDefaults>
  <a:extraClrSchemeLst>
    <a:extraClrScheme>
      <a:clrScheme name="1_Design padrã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esign padrã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Design padrã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Design padrã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Design padrã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Design padrã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Design padrã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Design padrã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Design padrã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Design padrã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Design padrã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esign padrã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3_Design padrão">
  <a:themeElements>
    <a:clrScheme name="1_Design padrã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Design padrão">
      <a:majorFont>
        <a:latin typeface="Arial"/>
        <a:ea typeface=""/>
        <a:cs typeface=""/>
      </a:majorFont>
      <a:minorFont>
        <a:latin typeface="Arial"/>
        <a:ea typeface=""/>
        <a:cs typeface=""/>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pt-BR" sz="1800" b="0" i="0"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pt-BR" sz="1800" b="0" i="0" u="none" strike="noStrike" cap="none" normalizeH="0" baseline="0" smtClean="0">
            <a:ln>
              <a:noFill/>
            </a:ln>
            <a:solidFill>
              <a:schemeClr val="tx1"/>
            </a:solidFill>
            <a:effectLst/>
            <a:latin typeface="Verdana" pitchFamily="34" charset="0"/>
          </a:defRPr>
        </a:defPPr>
      </a:lstStyle>
    </a:lnDef>
  </a:objectDefaults>
  <a:extraClrSchemeLst>
    <a:extraClrScheme>
      <a:clrScheme name="1_Design padrã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esign padrã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Design padrã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Design padrã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Design padrã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Design padrã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Design padrã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Design padrã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Design padrã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Design padrã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Design padrã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esign padrã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9.xml><?xml version="1.0" encoding="utf-8"?>
<a:theme xmlns:a="http://schemas.openxmlformats.org/drawingml/2006/main" name="2_Design padrão">
  <a:themeElements>
    <a:clrScheme name="1_Design padrã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Design padrão">
      <a:majorFont>
        <a:latin typeface="Arial"/>
        <a:ea typeface=""/>
        <a:cs typeface=""/>
      </a:majorFont>
      <a:minorFont>
        <a:latin typeface="Arial"/>
        <a:ea typeface=""/>
        <a:cs typeface=""/>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pt-BR" sz="1800" b="0" i="0"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pt-BR" sz="1800" b="0" i="0" u="none" strike="noStrike" cap="none" normalizeH="0" baseline="0" smtClean="0">
            <a:ln>
              <a:noFill/>
            </a:ln>
            <a:solidFill>
              <a:schemeClr val="tx1"/>
            </a:solidFill>
            <a:effectLst/>
            <a:latin typeface="Verdana" pitchFamily="34" charset="0"/>
          </a:defRPr>
        </a:defPPr>
      </a:lstStyle>
    </a:lnDef>
  </a:objectDefaults>
  <a:extraClrSchemeLst>
    <a:extraClrScheme>
      <a:clrScheme name="1_Design padrã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esign padrã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Design padrã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Design padrã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Design padrã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Design padrã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Design padrã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Design padrã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Design padrã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Design padrã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Design padrã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esign padrã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
  <TotalTime>1969</TotalTime>
  <Words>2974</Words>
  <Application>Microsoft Office PowerPoint</Application>
  <PresentationFormat>Apresentação na tela (4:3)</PresentationFormat>
  <Paragraphs>230</Paragraphs>
  <Slides>28</Slides>
  <Notes>1</Notes>
  <HiddenSlides>0</HiddenSlides>
  <MMClips>0</MMClips>
  <ScaleCrop>false</ScaleCrop>
  <HeadingPairs>
    <vt:vector size="4" baseType="variant">
      <vt:variant>
        <vt:lpstr>Tema</vt:lpstr>
      </vt:variant>
      <vt:variant>
        <vt:i4>9</vt:i4>
      </vt:variant>
      <vt:variant>
        <vt:lpstr>Títulos de slides</vt:lpstr>
      </vt:variant>
      <vt:variant>
        <vt:i4>28</vt:i4>
      </vt:variant>
    </vt:vector>
  </HeadingPairs>
  <TitlesOfParts>
    <vt:vector size="37" baseType="lpstr">
      <vt:lpstr>8_Design padrão</vt:lpstr>
      <vt:lpstr>Personalizar design</vt:lpstr>
      <vt:lpstr>7_Design padrão</vt:lpstr>
      <vt:lpstr>1_Personalizar design</vt:lpstr>
      <vt:lpstr>6_Design padrão</vt:lpstr>
      <vt:lpstr>5_Design padrão</vt:lpstr>
      <vt:lpstr>4_Design padrão</vt:lpstr>
      <vt:lpstr>3_Design padrão</vt:lpstr>
      <vt:lpstr>2_Design padrão</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DIREITO INTERTEMPORAL</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ju</dc:creator>
  <cp:lastModifiedBy>Mônica</cp:lastModifiedBy>
  <cp:revision>306</cp:revision>
  <cp:lastPrinted>2011-11-24T12:13:47Z</cp:lastPrinted>
  <dcterms:created xsi:type="dcterms:W3CDTF">2008-05-05T19:25:13Z</dcterms:created>
  <dcterms:modified xsi:type="dcterms:W3CDTF">2011-11-25T17:46:49Z</dcterms:modified>
</cp:coreProperties>
</file>